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4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590800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Al-</a:t>
            </a:r>
            <a:r>
              <a:rPr lang="en-US" sz="3600" b="1" spc="10" dirty="0" err="1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Ma'moUn</a:t>
            </a: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University College </a:t>
            </a: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/>
            </a:r>
            <a:b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</a:b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Dept</a:t>
            </a:r>
            <a:r>
              <a:rPr lang="en-US" sz="3600" b="1" spc="10" dirty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. of </a:t>
            </a:r>
            <a:r>
              <a:rPr lang="en-US" sz="3600" b="1" spc="10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ENGLISH </a:t>
            </a: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en-US" sz="9800" b="1" i="1" dirty="0" smtClean="0">
                <a:solidFill>
                  <a:srgbClr val="FFFF00"/>
                </a:solidFill>
                <a:latin typeface="Cooper Black" pitchFamily="18" charset="0"/>
              </a:rPr>
              <a:t>The </a:t>
            </a:r>
            <a:r>
              <a:rPr lang="en-US" sz="9800" b="1" i="1" dirty="0" smtClean="0">
                <a:solidFill>
                  <a:srgbClr val="FFFF00"/>
                </a:solidFill>
                <a:latin typeface="Cooper Black" pitchFamily="18" charset="0"/>
              </a:rPr>
              <a:t>OLDMAN AND THE SEA</a:t>
            </a:r>
            <a:r>
              <a:rPr lang="en-US" sz="9800" b="1" i="1" dirty="0" smtClean="0">
                <a:solidFill>
                  <a:srgbClr val="FFFF00"/>
                </a:solidFill>
                <a:latin typeface="Cooper Black" pitchFamily="18" charset="0"/>
              </a:rPr>
              <a:t> </a:t>
            </a:r>
            <a:r>
              <a:rPr lang="en-US" sz="9800" b="1" dirty="0" smtClean="0">
                <a:solidFill>
                  <a:srgbClr val="FFFF00"/>
                </a:solidFill>
                <a:latin typeface="Cooper Black" pitchFamily="18" charset="0"/>
              </a:rPr>
              <a:t>by </a:t>
            </a:r>
            <a:r>
              <a:rPr lang="en-US" sz="9800" b="1" dirty="0" smtClean="0">
                <a:solidFill>
                  <a:srgbClr val="FFFF00"/>
                </a:solidFill>
                <a:latin typeface="Cooper Black" pitchFamily="18" charset="0"/>
              </a:rPr>
              <a:t>Ernest Hemingway </a:t>
            </a:r>
            <a:r>
              <a:rPr lang="en-US" sz="8600" b="1" dirty="0" smtClean="0">
                <a:solidFill>
                  <a:srgbClr val="FFFF00"/>
                </a:solidFill>
                <a:latin typeface="Cooper Black" pitchFamily="18" charset="0"/>
              </a:rPr>
              <a:t> </a:t>
            </a: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9600" b="1" dirty="0" smtClean="0">
                <a:solidFill>
                  <a:srgbClr val="000000"/>
                </a:solidFill>
                <a:latin typeface="Cooper Black" pitchFamily="18" charset="0"/>
                <a:cs typeface="Arial"/>
              </a:rPr>
              <a:t>2</a:t>
            </a:r>
            <a:r>
              <a:rPr lang="en-US" sz="9600" b="1" baseline="30000" dirty="0" smtClean="0">
                <a:solidFill>
                  <a:srgbClr val="000000"/>
                </a:solidFill>
                <a:latin typeface="Cooper Black" pitchFamily="18" charset="0"/>
                <a:cs typeface="Arial"/>
              </a:rPr>
              <a:t>ND</a:t>
            </a:r>
            <a:r>
              <a:rPr lang="en-US" sz="9600" b="1" dirty="0" smtClean="0">
                <a:solidFill>
                  <a:srgbClr val="000000"/>
                </a:solidFill>
                <a:latin typeface="Cooper Black" pitchFamily="18" charset="0"/>
                <a:cs typeface="Arial"/>
              </a:rPr>
              <a:t> CLASS</a:t>
            </a:r>
            <a:r>
              <a:rPr lang="en-US" sz="9600" b="1" dirty="0" smtClean="0"/>
              <a:t>          </a:t>
            </a:r>
            <a:r>
              <a:rPr lang="en-US" sz="9600" b="1" dirty="0" smtClean="0">
                <a:solidFill>
                  <a:srgbClr val="FFFF00"/>
                </a:solidFill>
                <a:latin typeface="Cooper Black" pitchFamily="18" charset="0"/>
                <a:ea typeface="Times New Roman"/>
                <a:cs typeface="Arial"/>
              </a:rPr>
              <a:t>  </a:t>
            </a:r>
            <a:endParaRPr lang="en-US" sz="9600" b="1" dirty="0" smtClean="0">
              <a:solidFill>
                <a:srgbClr val="FFFF00"/>
              </a:solidFill>
              <a:latin typeface="Cooper Black" pitchFamily="18" charset="0"/>
            </a:endParaRPr>
          </a:p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ooper Black" pitchFamily="18" charset="0"/>
              </a:rPr>
              <a:t>HAYDAR J. </a:t>
            </a:r>
            <a:r>
              <a:rPr lang="en-US" sz="9600" b="1" dirty="0">
                <a:solidFill>
                  <a:schemeClr val="bg1"/>
                </a:solidFill>
                <a:latin typeface="Cooper Black" pitchFamily="18" charset="0"/>
              </a:rPr>
              <a:t>KOBAN Al-</a:t>
            </a:r>
            <a:r>
              <a:rPr lang="en-US" sz="9600" b="1" dirty="0" err="1">
                <a:solidFill>
                  <a:schemeClr val="bg1"/>
                </a:solidFill>
                <a:latin typeface="Cooper Black" pitchFamily="18" charset="0"/>
              </a:rPr>
              <a:t>ZUBAIDi</a:t>
            </a:r>
            <a:r>
              <a:rPr lang="en-US" sz="9600" b="1" dirty="0">
                <a:solidFill>
                  <a:schemeClr val="bg1"/>
                </a:solidFill>
                <a:latin typeface="Cooper Black" pitchFamily="18" charset="0"/>
              </a:rPr>
              <a:t>, </a:t>
            </a:r>
            <a:r>
              <a:rPr lang="en-US" sz="9600" b="1" spc="10" dirty="0">
                <a:solidFill>
                  <a:schemeClr val="bg1"/>
                </a:solidFill>
                <a:latin typeface="Cooper Black" pitchFamily="18" charset="0"/>
                <a:ea typeface="Times New Roman"/>
                <a:cs typeface="Arial"/>
              </a:rPr>
              <a:t>PhD</a:t>
            </a:r>
            <a:endParaRPr lang="en-US" sz="9600" dirty="0">
              <a:solidFill>
                <a:schemeClr val="bg1"/>
              </a:solidFill>
              <a:latin typeface="Cooper Black" pitchFamily="18" charset="0"/>
            </a:endParaRPr>
          </a:p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Cooper Black" pitchFamily="18" charset="0"/>
              </a:rPr>
              <a:t>2018-2019</a:t>
            </a:r>
            <a:endParaRPr lang="en-US" sz="9600" b="1" dirty="0">
              <a:solidFill>
                <a:schemeClr val="bg1"/>
              </a:solidFill>
              <a:latin typeface="Cooper Black" pitchFamily="18" charset="0"/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76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the oldman and the sea 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the-old-man-and-the-sea-pl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HP\Desktop\the-old-man-and-the-sea-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OMS them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downloa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P\Desktop\character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Mano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slide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11609</TotalTime>
  <Words>8</Words>
  <Application>Microsoft Office PowerPoint</Application>
  <PresentationFormat>مخصص</PresentationFormat>
  <Paragraphs>5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Circuit</vt:lpstr>
      <vt:lpstr>              Al-Ma'moUn University College  Dept. of ENGLISH 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170</cp:revision>
  <dcterms:created xsi:type="dcterms:W3CDTF">2017-11-22T07:53:39Z</dcterms:created>
  <dcterms:modified xsi:type="dcterms:W3CDTF">2019-11-18T16:29:49Z</dcterms:modified>
</cp:coreProperties>
</file>