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 literary ages ii</a:t>
            </a:r>
            <a:r>
              <a:rPr lang="en-US" sz="2800" b="1" dirty="0" smtClean="0">
                <a:solidFill>
                  <a:srgbClr val="000000"/>
                </a:solidFill>
                <a:latin typeface="Cooper Black" pitchFamily="18" charset="0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  <a:ea typeface="Times New Roman"/>
                <a:cs typeface="Arial"/>
              </a:rPr>
              <a:t>I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 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_+The+Renaissance+_+Elizabethan+Ag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English+literature+in+the+Renaissance+period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the-renaissance-literature-4-7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the-renaissance-period-literature-and-the-ag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the-renaissance-literatur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the-renaissance-literatur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9830</TotalTime>
  <Words>5</Words>
  <Application>Microsoft Office PowerPoint</Application>
  <PresentationFormat>مخصص</PresentationFormat>
  <Paragraphs>5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Circuit</vt:lpstr>
      <vt:lpstr>              Al-Ma'moon University College Dept. of ENGLISH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105</cp:revision>
  <dcterms:created xsi:type="dcterms:W3CDTF">2017-11-22T07:53:39Z</dcterms:created>
  <dcterms:modified xsi:type="dcterms:W3CDTF">2019-11-19T17:51:45Z</dcterms:modified>
</cp:coreProperties>
</file>