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57" r:id="rId4"/>
    <p:sldId id="262" r:id="rId5"/>
    <p:sldId id="263" r:id="rId6"/>
    <p:sldId id="25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4" autoAdjust="0"/>
    <p:restoredTop sz="94799" autoAdjust="0"/>
  </p:normalViewPr>
  <p:slideViewPr>
    <p:cSldViewPr snapToGrid="0">
      <p:cViewPr varScale="1">
        <p:scale>
          <a:sx n="69" d="100"/>
          <a:sy n="69" d="100"/>
        </p:scale>
        <p:origin x="-73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914400"/>
            <a:ext cx="8791575" cy="2021305"/>
          </a:xfrm>
        </p:spPr>
        <p:txBody>
          <a:bodyPr>
            <a:noAutofit/>
          </a:bodyPr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Al-</a:t>
            </a:r>
            <a:r>
              <a:rPr lang="en-US" sz="3600" b="1" spc="10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Ma'moon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University College Dept. of </a:t>
            </a:r>
            <a:r>
              <a:rPr lang="en-US" sz="3600" b="1" spc="10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ENGLISH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endParaRPr lang="en-US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3024393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latin typeface="Cooper Black" pitchFamily="18" charset="0"/>
              </a:rPr>
              <a:t>literary ages ii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endParaRPr lang="en-US" sz="2800" b="1" dirty="0" smtClean="0">
              <a:solidFill>
                <a:srgbClr val="000000"/>
              </a:solidFill>
              <a:latin typeface="Times New Roman"/>
              <a:ea typeface="Times New Roman"/>
              <a:cs typeface="Arial"/>
            </a:endParaRPr>
          </a:p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1</a:t>
            </a:r>
            <a:r>
              <a:rPr lang="en-US" sz="2800" b="1" baseline="30000" dirty="0" smtClean="0">
                <a:solidFill>
                  <a:srgbClr val="000000"/>
                </a:solidFill>
                <a:latin typeface="Times New Roman"/>
                <a:cs typeface="Arial"/>
              </a:rPr>
              <a:t>ST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 CLASS</a:t>
            </a:r>
            <a:endParaRPr lang="en-US" sz="2800" b="1" dirty="0">
              <a:solidFill>
                <a:schemeClr val="bg1"/>
              </a:solidFill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HAYDAR JABR KOBAN Al-</a:t>
            </a:r>
            <a:r>
              <a:rPr lang="en-US" sz="2800" b="1" dirty="0" err="1">
                <a:solidFill>
                  <a:schemeClr val="bg1"/>
                </a:solidFill>
              </a:rPr>
              <a:t>ZUBAIDi</a:t>
            </a:r>
            <a:r>
              <a:rPr lang="en-US" sz="2800" b="1" dirty="0">
                <a:solidFill>
                  <a:schemeClr val="bg1"/>
                </a:solidFill>
              </a:rPr>
              <a:t>, </a:t>
            </a:r>
            <a:r>
              <a:rPr lang="en-US" sz="3600" b="1" spc="10" dirty="0">
                <a:solidFill>
                  <a:schemeClr val="bg1"/>
                </a:solidFill>
                <a:latin typeface="Times New Roman"/>
                <a:ea typeface="Times New Roman"/>
                <a:cs typeface="Arial"/>
              </a:rPr>
              <a:t>PhD</a:t>
            </a:r>
            <a:endParaRPr lang="en-US" sz="2800" dirty="0">
              <a:solidFill>
                <a:schemeClr val="bg1"/>
              </a:solidFill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2018 - 2019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6764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middle 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medieval-period-powerpoint-17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P\Desktop\Characteristics+of+the+Middle+Ages+(cont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chauc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10001</TotalTime>
  <Words>15</Words>
  <Application>Microsoft Office PowerPoint</Application>
  <PresentationFormat>مخصص</PresentationFormat>
  <Paragraphs>5</Paragraphs>
  <Slides>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Circuit</vt:lpstr>
      <vt:lpstr>              Al-Ma'moon University College Dept. of ENGLISH  </vt:lpstr>
      <vt:lpstr>الشريحة 2</vt:lpstr>
      <vt:lpstr>الشريحة 3</vt:lpstr>
      <vt:lpstr>الشريحة 4</vt:lpstr>
      <vt:lpstr>الشريحة 5</vt:lpstr>
      <vt:lpstr>الشريحة 6</vt:lpstr>
    </vt:vector>
  </TitlesOfParts>
  <Company>SACC - ANAS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Islamic University of Lebanon   Faculty of Letters and Human Sciences   Department of English Language and Literature</dc:title>
  <dc:creator>Rasha</dc:creator>
  <cp:lastModifiedBy>King Soft 2</cp:lastModifiedBy>
  <cp:revision>106</cp:revision>
  <dcterms:created xsi:type="dcterms:W3CDTF">2017-11-22T07:53:39Z</dcterms:created>
  <dcterms:modified xsi:type="dcterms:W3CDTF">2019-11-19T17:28:18Z</dcterms:modified>
</cp:coreProperties>
</file>