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figures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of speech</a:t>
            </a:r>
            <a:r>
              <a:rPr lang="en-US" sz="3600" b="1" dirty="0" smtClean="0">
                <a:solidFill>
                  <a:srgbClr val="FFFF00"/>
                </a:solidFill>
              </a:rPr>
              <a:t> 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endParaRPr lang="en-US" sz="2800" b="1" dirty="0" smtClean="0">
              <a:solidFill>
                <a:srgbClr val="0000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76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F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F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personfication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sm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9808</TotalTime>
  <Words>4</Words>
  <Application>Microsoft Office PowerPoint</Application>
  <PresentationFormat>مخصص</PresentationFormat>
  <Paragraphs>5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99</cp:revision>
  <dcterms:created xsi:type="dcterms:W3CDTF">2017-11-22T07:53:39Z</dcterms:created>
  <dcterms:modified xsi:type="dcterms:W3CDTF">2019-11-19T13:05:06Z</dcterms:modified>
</cp:coreProperties>
</file>