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021305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Al-</a:t>
            </a:r>
            <a:r>
              <a:rPr lang="en-US" sz="3600" b="1" spc="10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Ma'moon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University College Dept. of </a:t>
            </a:r>
            <a:r>
              <a:rPr lang="en-US" sz="3600" b="1" spc="10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ENGLISH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/>
          </a:bodyPr>
          <a:lstStyle/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Cooper Black" pitchFamily="18" charset="0"/>
                <a:ea typeface="Times New Roman"/>
                <a:cs typeface="Arial"/>
              </a:rPr>
              <a:t>TYPES OF POETRY Ii</a:t>
            </a:r>
            <a:endParaRPr lang="en-US" sz="2800" b="1" dirty="0" smtClean="0">
              <a:solidFill>
                <a:srgbClr val="000000"/>
              </a:solidFill>
              <a:latin typeface="Cooper Black" pitchFamily="18" charset="0"/>
              <a:ea typeface="Times New Roman"/>
              <a:cs typeface="Arial"/>
            </a:endParaRP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1</a:t>
            </a:r>
            <a:r>
              <a:rPr lang="en-US" sz="2800" b="1" baseline="30000" dirty="0" smtClean="0">
                <a:solidFill>
                  <a:srgbClr val="000000"/>
                </a:solidFill>
                <a:latin typeface="Times New Roman"/>
                <a:cs typeface="Arial"/>
              </a:rPr>
              <a:t>ST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 CLASS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HAYDAR JABR KOBAN Al-</a:t>
            </a:r>
            <a:r>
              <a:rPr lang="en-US" sz="2800" b="1" dirty="0" err="1">
                <a:solidFill>
                  <a:schemeClr val="bg1"/>
                </a:solidFill>
              </a:rPr>
              <a:t>ZUBAIDi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3600" b="1" spc="10" dirty="0">
                <a:solidFill>
                  <a:schemeClr val="bg1"/>
                </a:solidFill>
                <a:latin typeface="Times New Roman"/>
                <a:ea typeface="Times New Roman"/>
                <a:cs typeface="Arial"/>
              </a:rPr>
              <a:t>PhD</a:t>
            </a:r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2018 - 2019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76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lyric-poet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for-examples-of-lyric-poem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lyric-poetry-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eleg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o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9799</TotalTime>
  <Words>16</Words>
  <Application>Microsoft Office PowerPoint</Application>
  <PresentationFormat>مخصص</PresentationFormat>
  <Paragraphs>5</Paragraphs>
  <Slides>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Circuit</vt:lpstr>
      <vt:lpstr>              Al-Ma'moon University College Dept. of ENGLISH  </vt:lpstr>
      <vt:lpstr>الشريحة 2</vt:lpstr>
      <vt:lpstr>الشريحة 3</vt:lpstr>
      <vt:lpstr>الشريحة 4</vt:lpstr>
      <vt:lpstr>الشريحة 5</vt:lpstr>
      <vt:lpstr>الشريحة 6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100</cp:revision>
  <dcterms:created xsi:type="dcterms:W3CDTF">2017-11-22T07:53:39Z</dcterms:created>
  <dcterms:modified xsi:type="dcterms:W3CDTF">2019-11-19T19:06:16Z</dcterms:modified>
</cp:coreProperties>
</file>