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Times New Roman"/>
                <a:ea typeface="Times New Roman"/>
                <a:cs typeface="Arial"/>
              </a:rPr>
              <a:t>TYPES OF POETRY I</a:t>
            </a: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6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types of poet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slid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Narrative+Poet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Narrative+Poetry+Common+types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epi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ballad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ball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9811</TotalTime>
  <Words>16</Words>
  <Application>Microsoft Office PowerPoint</Application>
  <PresentationFormat>مخصص</PresentationFormat>
  <Paragraphs>5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101</cp:revision>
  <dcterms:created xsi:type="dcterms:W3CDTF">2017-11-22T07:53:39Z</dcterms:created>
  <dcterms:modified xsi:type="dcterms:W3CDTF">2019-11-19T19:04:57Z</dcterms:modified>
</cp:coreProperties>
</file>