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73" r:id="rId3"/>
    <p:sldId id="292" r:id="rId4"/>
    <p:sldId id="290" r:id="rId5"/>
    <p:sldId id="291" r:id="rId6"/>
    <p:sldId id="277" r:id="rId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94" autoAdjust="0"/>
    <p:restoredTop sz="94799" autoAdjust="0"/>
  </p:normalViewPr>
  <p:slideViewPr>
    <p:cSldViewPr snapToGrid="0">
      <p:cViewPr varScale="1">
        <p:scale>
          <a:sx n="69" d="100"/>
          <a:sy n="69" d="100"/>
        </p:scale>
        <p:origin x="-738" y="-102"/>
      </p:cViewPr>
      <p:guideLst>
        <p:guide orient="horz" pos="2160"/>
        <p:guide pos="384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66" name="Picture 2" descr="\\DROBO-FS\QuickDrops\JB\PPTX NG\Droplets\LightingOverlay.png"/>
          <p:cNvPicPr>
            <a:picLocks noChangeAspect="1" noChangeArrowheads="1"/>
          </p:cNvPicPr>
          <p:nvPr/>
        </p:nvPicPr>
        <p:blipFill>
          <a:blip r:embed="rId2">
            <a:alphaModFix amt="30000"/>
            <a:extLst>
              <a:ext uri="{28A0092B-C50C-407E-A947-70E740481C1C}">
                <a14:useLocalDpi xmlns:a14="http://schemas.microsoft.com/office/drawing/2010/main" xmlns=""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xmlns="">
                <a:solidFill>
                  <a:srgbClr val="FFFFFF"/>
                </a:solidFill>
              </a14:hiddenFill>
            </a:ext>
          </a:extLst>
        </p:spPr>
      </p:pic>
      <p:grpSp>
        <p:nvGrpSpPr>
          <p:cNvPr id="11" name="Group 10"/>
          <p:cNvGrpSpPr/>
          <p:nvPr/>
        </p:nvGrpSpPr>
        <p:grpSpPr>
          <a:xfrm>
            <a:off x="0" y="0"/>
            <a:ext cx="2305051" cy="6858001"/>
            <a:chOff x="0" y="0"/>
            <a:chExt cx="2305051" cy="6858001"/>
          </a:xfrm>
          <a:gradFill flip="none" rotWithShape="1">
            <a:gsLst>
              <a:gs pos="0">
                <a:schemeClr val="tx2"/>
              </a:gs>
              <a:gs pos="100000">
                <a:schemeClr val="bg2">
                  <a:lumMod val="60000"/>
                  <a:lumOff val="40000"/>
                </a:schemeClr>
              </a:gs>
            </a:gsLst>
            <a:lin ang="5400000" scaled="0"/>
            <a:tileRect/>
          </a:gradFill>
        </p:grpSpPr>
        <p:sp>
          <p:nvSpPr>
            <p:cNvPr id="12" name="Rectangle 5"/>
            <p:cNvSpPr>
              <a:spLocks noChangeArrowheads="1"/>
            </p:cNvSpPr>
            <p:nvPr/>
          </p:nvSpPr>
          <p:spPr bwMode="auto">
            <a:xfrm>
              <a:off x="1209675" y="4763"/>
              <a:ext cx="23813" cy="21812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13" name="Freeform 6"/>
            <p:cNvSpPr>
              <a:spLocks noEditPoints="1"/>
            </p:cNvSpPr>
            <p:nvPr/>
          </p:nvSpPr>
          <p:spPr bwMode="auto">
            <a:xfrm>
              <a:off x="1128713"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4" name="Freeform 7"/>
            <p:cNvSpPr>
              <a:spLocks noEditPoints="1"/>
            </p:cNvSpPr>
            <p:nvPr/>
          </p:nvSpPr>
          <p:spPr bwMode="auto">
            <a:xfrm>
              <a:off x="1123950"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5" name="Rectangle 8"/>
            <p:cNvSpPr>
              <a:spLocks noChangeArrowheads="1"/>
            </p:cNvSpPr>
            <p:nvPr/>
          </p:nvSpPr>
          <p:spPr bwMode="auto">
            <a:xfrm>
              <a:off x="414338" y="9525"/>
              <a:ext cx="28575" cy="448151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16" name="Freeform 9"/>
            <p:cNvSpPr>
              <a:spLocks noEditPoints="1"/>
            </p:cNvSpPr>
            <p:nvPr/>
          </p:nvSpPr>
          <p:spPr bwMode="auto">
            <a:xfrm>
              <a:off x="333375"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7" name="Freeform 10"/>
            <p:cNvSpPr/>
            <p:nvPr/>
          </p:nvSpPr>
          <p:spPr bwMode="auto">
            <a:xfrm>
              <a:off x="190500" y="9525"/>
              <a:ext cx="152400" cy="908050"/>
            </a:xfrm>
            <a:custGeom>
              <a:avLst/>
              <a:gdLst/>
              <a:ahLst/>
              <a:cxnLst/>
              <a:rect l="0" t="0" r="r" b="b"/>
              <a:pathLst>
                <a:path w="96" h="572">
                  <a:moveTo>
                    <a:pt x="15" y="572"/>
                  </a:moveTo>
                  <a:lnTo>
                    <a:pt x="0" y="566"/>
                  </a:lnTo>
                  <a:lnTo>
                    <a:pt x="81" y="380"/>
                  </a:lnTo>
                  <a:lnTo>
                    <a:pt x="81" y="0"/>
                  </a:lnTo>
                  <a:lnTo>
                    <a:pt x="96" y="0"/>
                  </a:lnTo>
                  <a:lnTo>
                    <a:pt x="96" y="383"/>
                  </a:lnTo>
                  <a:lnTo>
                    <a:pt x="15" y="57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8" name="Freeform 11"/>
            <p:cNvSpPr/>
            <p:nvPr/>
          </p:nvSpPr>
          <p:spPr bwMode="auto">
            <a:xfrm>
              <a:off x="1290638" y="14288"/>
              <a:ext cx="376238" cy="1801813"/>
            </a:xfrm>
            <a:custGeom>
              <a:avLst/>
              <a:gdLst/>
              <a:ahLst/>
              <a:cxnLst/>
              <a:rect l="0" t="0" r="r" b="b"/>
              <a:pathLst>
                <a:path w="237" h="1135">
                  <a:moveTo>
                    <a:pt x="222" y="1135"/>
                  </a:moveTo>
                  <a:lnTo>
                    <a:pt x="0" y="620"/>
                  </a:lnTo>
                  <a:lnTo>
                    <a:pt x="0" y="0"/>
                  </a:lnTo>
                  <a:lnTo>
                    <a:pt x="18" y="0"/>
                  </a:lnTo>
                  <a:lnTo>
                    <a:pt x="18" y="617"/>
                  </a:lnTo>
                  <a:lnTo>
                    <a:pt x="237" y="1129"/>
                  </a:lnTo>
                  <a:lnTo>
                    <a:pt x="222" y="11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9" name="Freeform 12"/>
            <p:cNvSpPr>
              <a:spLocks noEditPoints="1"/>
            </p:cNvSpPr>
            <p:nvPr/>
          </p:nvSpPr>
          <p:spPr bwMode="auto">
            <a:xfrm>
              <a:off x="1600200" y="180181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0" name="Freeform 13"/>
            <p:cNvSpPr/>
            <p:nvPr/>
          </p:nvSpPr>
          <p:spPr bwMode="auto">
            <a:xfrm>
              <a:off x="1381125" y="9525"/>
              <a:ext cx="371475" cy="1425575"/>
            </a:xfrm>
            <a:custGeom>
              <a:avLst/>
              <a:gdLst/>
              <a:ahLst/>
              <a:cxnLst/>
              <a:rect l="0" t="0" r="r" b="b"/>
              <a:pathLst>
                <a:path w="234" h="898">
                  <a:moveTo>
                    <a:pt x="219" y="898"/>
                  </a:moveTo>
                  <a:lnTo>
                    <a:pt x="0" y="383"/>
                  </a:lnTo>
                  <a:lnTo>
                    <a:pt x="0" y="0"/>
                  </a:lnTo>
                  <a:lnTo>
                    <a:pt x="15" y="0"/>
                  </a:lnTo>
                  <a:lnTo>
                    <a:pt x="15" y="380"/>
                  </a:lnTo>
                  <a:lnTo>
                    <a:pt x="234" y="892"/>
                  </a:lnTo>
                  <a:lnTo>
                    <a:pt x="219" y="89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1" name="Freeform 14"/>
            <p:cNvSpPr/>
            <p:nvPr/>
          </p:nvSpPr>
          <p:spPr bwMode="auto">
            <a:xfrm>
              <a:off x="1643063"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2" name="Freeform 15"/>
            <p:cNvSpPr>
              <a:spLocks noEditPoints="1"/>
            </p:cNvSpPr>
            <p:nvPr/>
          </p:nvSpPr>
          <p:spPr bwMode="auto">
            <a:xfrm>
              <a:off x="1685925" y="14208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3" name="Freeform 16"/>
            <p:cNvSpPr>
              <a:spLocks noEditPoints="1"/>
            </p:cNvSpPr>
            <p:nvPr/>
          </p:nvSpPr>
          <p:spPr bwMode="auto">
            <a:xfrm>
              <a:off x="168592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4" name="Freeform 17"/>
            <p:cNvSpPr/>
            <p:nvPr/>
          </p:nvSpPr>
          <p:spPr bwMode="auto">
            <a:xfrm>
              <a:off x="1743075" y="4763"/>
              <a:ext cx="419100" cy="522288"/>
            </a:xfrm>
            <a:custGeom>
              <a:avLst/>
              <a:gdLst/>
              <a:ahLst/>
              <a:cxnLst/>
              <a:rect l="0" t="0" r="r" b="b"/>
              <a:pathLst>
                <a:path w="264" h="329">
                  <a:moveTo>
                    <a:pt x="252" y="329"/>
                  </a:moveTo>
                  <a:lnTo>
                    <a:pt x="45" y="120"/>
                  </a:lnTo>
                  <a:lnTo>
                    <a:pt x="0" y="6"/>
                  </a:lnTo>
                  <a:lnTo>
                    <a:pt x="15" y="0"/>
                  </a:lnTo>
                  <a:lnTo>
                    <a:pt x="60" y="111"/>
                  </a:lnTo>
                  <a:lnTo>
                    <a:pt x="264" y="317"/>
                  </a:lnTo>
                  <a:lnTo>
                    <a:pt x="252" y="32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5" name="Freeform 18"/>
            <p:cNvSpPr>
              <a:spLocks noEditPoints="1"/>
            </p:cNvSpPr>
            <p:nvPr/>
          </p:nvSpPr>
          <p:spPr bwMode="auto">
            <a:xfrm>
              <a:off x="2119313"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6" name="Freeform 19"/>
            <p:cNvSpPr/>
            <p:nvPr/>
          </p:nvSpPr>
          <p:spPr bwMode="auto">
            <a:xfrm>
              <a:off x="952500" y="4763"/>
              <a:ext cx="152400" cy="908050"/>
            </a:xfrm>
            <a:custGeom>
              <a:avLst/>
              <a:gdLst/>
              <a:ahLst/>
              <a:cxnLst/>
              <a:rect l="0" t="0" r="r" b="b"/>
              <a:pathLst>
                <a:path w="96" h="572">
                  <a:moveTo>
                    <a:pt x="15" y="572"/>
                  </a:moveTo>
                  <a:lnTo>
                    <a:pt x="0" y="572"/>
                  </a:lnTo>
                  <a:lnTo>
                    <a:pt x="0" y="189"/>
                  </a:lnTo>
                  <a:lnTo>
                    <a:pt x="81" y="0"/>
                  </a:lnTo>
                  <a:lnTo>
                    <a:pt x="96" y="6"/>
                  </a:lnTo>
                  <a:lnTo>
                    <a:pt x="15" y="192"/>
                  </a:lnTo>
                  <a:lnTo>
                    <a:pt x="15" y="57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7" name="Freeform 20"/>
            <p:cNvSpPr>
              <a:spLocks noEditPoints="1"/>
            </p:cNvSpPr>
            <p:nvPr/>
          </p:nvSpPr>
          <p:spPr bwMode="auto">
            <a:xfrm>
              <a:off x="86677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2"/>
                    <a:pt x="4" y="20"/>
                  </a:cubicBezTo>
                  <a:cubicBezTo>
                    <a:pt x="4" y="29"/>
                    <a:pt x="11" y="36"/>
                    <a:pt x="20" y="36"/>
                  </a:cubicBezTo>
                  <a:cubicBezTo>
                    <a:pt x="29" y="36"/>
                    <a:pt x="36" y="29"/>
                    <a:pt x="36" y="20"/>
                  </a:cubicBezTo>
                  <a:cubicBezTo>
                    <a:pt x="36" y="12"/>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8" name="Freeform 21"/>
            <p:cNvSpPr>
              <a:spLocks noEditPoints="1"/>
            </p:cNvSpPr>
            <p:nvPr/>
          </p:nvSpPr>
          <p:spPr bwMode="auto">
            <a:xfrm>
              <a:off x="890588" y="15541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9" name="Freeform 22"/>
            <p:cNvSpPr/>
            <p:nvPr/>
          </p:nvSpPr>
          <p:spPr bwMode="auto">
            <a:xfrm>
              <a:off x="738188" y="5622925"/>
              <a:ext cx="338138" cy="1216025"/>
            </a:xfrm>
            <a:custGeom>
              <a:avLst/>
              <a:gdLst/>
              <a:ahLst/>
              <a:cxnLst/>
              <a:rect l="0" t="0" r="r" b="b"/>
              <a:pathLst>
                <a:path w="213" h="766">
                  <a:moveTo>
                    <a:pt x="213" y="766"/>
                  </a:moveTo>
                  <a:lnTo>
                    <a:pt x="195" y="766"/>
                  </a:lnTo>
                  <a:lnTo>
                    <a:pt x="195" y="464"/>
                  </a:lnTo>
                  <a:lnTo>
                    <a:pt x="0" y="6"/>
                  </a:lnTo>
                  <a:lnTo>
                    <a:pt x="12" y="0"/>
                  </a:lnTo>
                  <a:lnTo>
                    <a:pt x="213" y="461"/>
                  </a:lnTo>
                  <a:lnTo>
                    <a:pt x="213" y="7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0" name="Freeform 23"/>
            <p:cNvSpPr>
              <a:spLocks noEditPoints="1"/>
            </p:cNvSpPr>
            <p:nvPr/>
          </p:nvSpPr>
          <p:spPr bwMode="auto">
            <a:xfrm>
              <a:off x="647700" y="5480050"/>
              <a:ext cx="157163" cy="157163"/>
            </a:xfrm>
            <a:custGeom>
              <a:avLst/>
              <a:gdLst/>
              <a:ahLst/>
              <a:cxnLst/>
              <a:rect l="0" t="0" r="r" b="b"/>
              <a:pathLst>
                <a:path w="33" h="33">
                  <a:moveTo>
                    <a:pt x="17" y="33"/>
                  </a:moveTo>
                  <a:cubicBezTo>
                    <a:pt x="8" y="33"/>
                    <a:pt x="0" y="26"/>
                    <a:pt x="0" y="17"/>
                  </a:cubicBezTo>
                  <a:cubicBezTo>
                    <a:pt x="0" y="8"/>
                    <a:pt x="8" y="0"/>
                    <a:pt x="17" y="0"/>
                  </a:cubicBezTo>
                  <a:cubicBezTo>
                    <a:pt x="26" y="0"/>
                    <a:pt x="33" y="8"/>
                    <a:pt x="33" y="17"/>
                  </a:cubicBezTo>
                  <a:cubicBezTo>
                    <a:pt x="33" y="26"/>
                    <a:pt x="26" y="33"/>
                    <a:pt x="17" y="33"/>
                  </a:cubicBezTo>
                  <a:close/>
                  <a:moveTo>
                    <a:pt x="17" y="4"/>
                  </a:moveTo>
                  <a:cubicBezTo>
                    <a:pt x="10" y="4"/>
                    <a:pt x="4" y="10"/>
                    <a:pt x="4" y="17"/>
                  </a:cubicBezTo>
                  <a:cubicBezTo>
                    <a:pt x="4" y="24"/>
                    <a:pt x="10" y="29"/>
                    <a:pt x="17" y="29"/>
                  </a:cubicBezTo>
                  <a:cubicBezTo>
                    <a:pt x="23" y="29"/>
                    <a:pt x="29" y="24"/>
                    <a:pt x="29" y="17"/>
                  </a:cubicBezTo>
                  <a:cubicBezTo>
                    <a:pt x="29" y="10"/>
                    <a:pt x="23"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1" name="Freeform 24"/>
            <p:cNvSpPr>
              <a:spLocks noEditPoints="1"/>
            </p:cNvSpPr>
            <p:nvPr/>
          </p:nvSpPr>
          <p:spPr bwMode="auto">
            <a:xfrm>
              <a:off x="66675" y="903288"/>
              <a:ext cx="190500" cy="190500"/>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2"/>
                    <a:pt x="4" y="20"/>
                  </a:cubicBezTo>
                  <a:cubicBezTo>
                    <a:pt x="4" y="29"/>
                    <a:pt x="12" y="36"/>
                    <a:pt x="20" y="36"/>
                  </a:cubicBezTo>
                  <a:cubicBezTo>
                    <a:pt x="29" y="36"/>
                    <a:pt x="36" y="29"/>
                    <a:pt x="36" y="20"/>
                  </a:cubicBezTo>
                  <a:cubicBezTo>
                    <a:pt x="36" y="12"/>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2" name="Freeform 25"/>
            <p:cNvSpPr/>
            <p:nvPr/>
          </p:nvSpPr>
          <p:spPr bwMode="auto">
            <a:xfrm>
              <a:off x="0" y="3897313"/>
              <a:ext cx="133350" cy="266700"/>
            </a:xfrm>
            <a:custGeom>
              <a:avLst/>
              <a:gdLst/>
              <a:ahLst/>
              <a:cxnLst/>
              <a:rect l="0" t="0" r="r" b="b"/>
              <a:pathLst>
                <a:path w="84" h="168">
                  <a:moveTo>
                    <a:pt x="69" y="168"/>
                  </a:moveTo>
                  <a:lnTo>
                    <a:pt x="0" y="6"/>
                  </a:lnTo>
                  <a:lnTo>
                    <a:pt x="12" y="0"/>
                  </a:lnTo>
                  <a:lnTo>
                    <a:pt x="84" y="162"/>
                  </a:lnTo>
                  <a:lnTo>
                    <a:pt x="69" y="16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3" name="Freeform 26"/>
            <p:cNvSpPr>
              <a:spLocks noEditPoints="1"/>
            </p:cNvSpPr>
            <p:nvPr/>
          </p:nvSpPr>
          <p:spPr bwMode="auto">
            <a:xfrm>
              <a:off x="66675" y="414972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4" name="Freeform 27"/>
            <p:cNvSpPr/>
            <p:nvPr/>
          </p:nvSpPr>
          <p:spPr bwMode="auto">
            <a:xfrm>
              <a:off x="0" y="1644650"/>
              <a:ext cx="133350" cy="269875"/>
            </a:xfrm>
            <a:custGeom>
              <a:avLst/>
              <a:gdLst/>
              <a:ahLst/>
              <a:cxnLst/>
              <a:rect l="0" t="0" r="r" b="b"/>
              <a:pathLst>
                <a:path w="84" h="170">
                  <a:moveTo>
                    <a:pt x="12" y="170"/>
                  </a:moveTo>
                  <a:lnTo>
                    <a:pt x="0" y="164"/>
                  </a:lnTo>
                  <a:lnTo>
                    <a:pt x="69" y="0"/>
                  </a:lnTo>
                  <a:lnTo>
                    <a:pt x="84" y="6"/>
                  </a:lnTo>
                  <a:lnTo>
                    <a:pt x="12" y="17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5" name="Freeform 28"/>
            <p:cNvSpPr>
              <a:spLocks noEditPoints="1"/>
            </p:cNvSpPr>
            <p:nvPr/>
          </p:nvSpPr>
          <p:spPr bwMode="auto">
            <a:xfrm>
              <a:off x="66675" y="146843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6" name="Freeform 29"/>
            <p:cNvSpPr/>
            <p:nvPr/>
          </p:nvSpPr>
          <p:spPr bwMode="auto">
            <a:xfrm>
              <a:off x="695325" y="4763"/>
              <a:ext cx="309563" cy="1558925"/>
            </a:xfrm>
            <a:custGeom>
              <a:avLst/>
              <a:gdLst/>
              <a:ahLst/>
              <a:cxnLst/>
              <a:rect l="0" t="0" r="r" b="b"/>
              <a:pathLst>
                <a:path w="195" h="982">
                  <a:moveTo>
                    <a:pt x="195" y="982"/>
                  </a:moveTo>
                  <a:lnTo>
                    <a:pt x="177" y="982"/>
                  </a:lnTo>
                  <a:lnTo>
                    <a:pt x="177" y="805"/>
                  </a:lnTo>
                  <a:lnTo>
                    <a:pt x="0" y="629"/>
                  </a:lnTo>
                  <a:lnTo>
                    <a:pt x="0" y="0"/>
                  </a:lnTo>
                  <a:lnTo>
                    <a:pt x="18" y="0"/>
                  </a:lnTo>
                  <a:lnTo>
                    <a:pt x="18" y="623"/>
                  </a:lnTo>
                  <a:lnTo>
                    <a:pt x="195" y="796"/>
                  </a:lnTo>
                  <a:lnTo>
                    <a:pt x="195" y="98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7" name="Freeform 30"/>
            <p:cNvSpPr>
              <a:spLocks noEditPoints="1"/>
            </p:cNvSpPr>
            <p:nvPr/>
          </p:nvSpPr>
          <p:spPr bwMode="auto">
            <a:xfrm>
              <a:off x="57150" y="48815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8" name="Freeform 31"/>
            <p:cNvSpPr/>
            <p:nvPr/>
          </p:nvSpPr>
          <p:spPr bwMode="auto">
            <a:xfrm>
              <a:off x="138113" y="5060950"/>
              <a:ext cx="304800" cy="1778000"/>
            </a:xfrm>
            <a:custGeom>
              <a:avLst/>
              <a:gdLst/>
              <a:ahLst/>
              <a:cxnLst/>
              <a:rect l="0" t="0" r="r" b="b"/>
              <a:pathLst>
                <a:path w="192" h="1120">
                  <a:moveTo>
                    <a:pt x="192" y="1120"/>
                  </a:moveTo>
                  <a:lnTo>
                    <a:pt x="177" y="1120"/>
                  </a:lnTo>
                  <a:lnTo>
                    <a:pt x="177" y="360"/>
                  </a:lnTo>
                  <a:lnTo>
                    <a:pt x="0" y="183"/>
                  </a:lnTo>
                  <a:lnTo>
                    <a:pt x="0" y="0"/>
                  </a:lnTo>
                  <a:lnTo>
                    <a:pt x="15" y="0"/>
                  </a:lnTo>
                  <a:lnTo>
                    <a:pt x="15" y="177"/>
                  </a:lnTo>
                  <a:lnTo>
                    <a:pt x="192" y="354"/>
                  </a:lnTo>
                  <a:lnTo>
                    <a:pt x="192" y="11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9" name="Freeform 32"/>
            <p:cNvSpPr>
              <a:spLocks noEditPoints="1"/>
            </p:cNvSpPr>
            <p:nvPr/>
          </p:nvSpPr>
          <p:spPr bwMode="auto">
            <a:xfrm>
              <a:off x="561975" y="64309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0" name="Rectangle 33"/>
            <p:cNvSpPr>
              <a:spLocks noChangeArrowheads="1"/>
            </p:cNvSpPr>
            <p:nvPr/>
          </p:nvSpPr>
          <p:spPr bwMode="auto">
            <a:xfrm>
              <a:off x="642938" y="6610350"/>
              <a:ext cx="23813" cy="24288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41" name="Freeform 34"/>
            <p:cNvSpPr>
              <a:spLocks noEditPoints="1"/>
            </p:cNvSpPr>
            <p:nvPr/>
          </p:nvSpPr>
          <p:spPr bwMode="auto">
            <a:xfrm>
              <a:off x="76200" y="6430963"/>
              <a:ext cx="190500" cy="188913"/>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2" name="Freeform 35"/>
            <p:cNvSpPr/>
            <p:nvPr/>
          </p:nvSpPr>
          <p:spPr bwMode="auto">
            <a:xfrm>
              <a:off x="0" y="5978525"/>
              <a:ext cx="190500" cy="461963"/>
            </a:xfrm>
            <a:custGeom>
              <a:avLst/>
              <a:gdLst/>
              <a:ahLst/>
              <a:cxnLst/>
              <a:rect l="0" t="0" r="r" b="b"/>
              <a:pathLst>
                <a:path w="120" h="291">
                  <a:moveTo>
                    <a:pt x="120" y="291"/>
                  </a:moveTo>
                  <a:lnTo>
                    <a:pt x="105" y="291"/>
                  </a:lnTo>
                  <a:lnTo>
                    <a:pt x="105" y="114"/>
                  </a:lnTo>
                  <a:lnTo>
                    <a:pt x="0" y="9"/>
                  </a:lnTo>
                  <a:lnTo>
                    <a:pt x="12" y="0"/>
                  </a:lnTo>
                  <a:lnTo>
                    <a:pt x="120" y="108"/>
                  </a:lnTo>
                  <a:lnTo>
                    <a:pt x="120" y="29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3" name="Freeform 36"/>
            <p:cNvSpPr/>
            <p:nvPr/>
          </p:nvSpPr>
          <p:spPr bwMode="auto">
            <a:xfrm>
              <a:off x="1014413" y="1801813"/>
              <a:ext cx="214313" cy="755650"/>
            </a:xfrm>
            <a:custGeom>
              <a:avLst/>
              <a:gdLst/>
              <a:ahLst/>
              <a:cxnLst/>
              <a:rect l="0" t="0" r="r" b="b"/>
              <a:pathLst>
                <a:path w="135" h="476">
                  <a:moveTo>
                    <a:pt x="12" y="476"/>
                  </a:moveTo>
                  <a:lnTo>
                    <a:pt x="0" y="476"/>
                  </a:lnTo>
                  <a:lnTo>
                    <a:pt x="0" y="128"/>
                  </a:lnTo>
                  <a:lnTo>
                    <a:pt x="126" y="0"/>
                  </a:lnTo>
                  <a:lnTo>
                    <a:pt x="135" y="9"/>
                  </a:lnTo>
                  <a:lnTo>
                    <a:pt x="12" y="131"/>
                  </a:lnTo>
                  <a:lnTo>
                    <a:pt x="12" y="47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4" name="Freeform 37"/>
            <p:cNvSpPr>
              <a:spLocks noEditPoints="1"/>
            </p:cNvSpPr>
            <p:nvPr/>
          </p:nvSpPr>
          <p:spPr bwMode="auto">
            <a:xfrm>
              <a:off x="938213" y="2547938"/>
              <a:ext cx="166688" cy="160338"/>
            </a:xfrm>
            <a:custGeom>
              <a:avLst/>
              <a:gdLst/>
              <a:ahLst/>
              <a:cxnLst/>
              <a:rect l="0" t="0" r="r" b="b"/>
              <a:pathLst>
                <a:path w="35" h="34">
                  <a:moveTo>
                    <a:pt x="18" y="34"/>
                  </a:moveTo>
                  <a:cubicBezTo>
                    <a:pt x="8" y="34"/>
                    <a:pt x="0" y="26"/>
                    <a:pt x="0" y="17"/>
                  </a:cubicBezTo>
                  <a:cubicBezTo>
                    <a:pt x="0" y="7"/>
                    <a:pt x="8" y="0"/>
                    <a:pt x="18" y="0"/>
                  </a:cubicBezTo>
                  <a:cubicBezTo>
                    <a:pt x="27" y="0"/>
                    <a:pt x="35" y="7"/>
                    <a:pt x="35" y="17"/>
                  </a:cubicBezTo>
                  <a:cubicBezTo>
                    <a:pt x="35" y="26"/>
                    <a:pt x="27" y="34"/>
                    <a:pt x="18" y="34"/>
                  </a:cubicBezTo>
                  <a:close/>
                  <a:moveTo>
                    <a:pt x="18" y="4"/>
                  </a:moveTo>
                  <a:cubicBezTo>
                    <a:pt x="10" y="4"/>
                    <a:pt x="4" y="10"/>
                    <a:pt x="4" y="17"/>
                  </a:cubicBezTo>
                  <a:cubicBezTo>
                    <a:pt x="4" y="24"/>
                    <a:pt x="10" y="30"/>
                    <a:pt x="18" y="30"/>
                  </a:cubicBezTo>
                  <a:cubicBezTo>
                    <a:pt x="25" y="30"/>
                    <a:pt x="31" y="24"/>
                    <a:pt x="31" y="17"/>
                  </a:cubicBezTo>
                  <a:cubicBezTo>
                    <a:pt x="31" y="10"/>
                    <a:pt x="25" y="4"/>
                    <a:pt x="18"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5" name="Freeform 38"/>
            <p:cNvSpPr/>
            <p:nvPr/>
          </p:nvSpPr>
          <p:spPr bwMode="auto">
            <a:xfrm>
              <a:off x="595313" y="4763"/>
              <a:ext cx="638175" cy="4025900"/>
            </a:xfrm>
            <a:custGeom>
              <a:avLst/>
              <a:gdLst/>
              <a:ahLst/>
              <a:cxnLst/>
              <a:rect l="0" t="0" r="r" b="b"/>
              <a:pathLst>
                <a:path w="402" h="2536">
                  <a:moveTo>
                    <a:pt x="402" y="2536"/>
                  </a:moveTo>
                  <a:lnTo>
                    <a:pt x="387" y="2536"/>
                  </a:lnTo>
                  <a:lnTo>
                    <a:pt x="387" y="2311"/>
                  </a:lnTo>
                  <a:lnTo>
                    <a:pt x="0" y="1925"/>
                  </a:lnTo>
                  <a:lnTo>
                    <a:pt x="0" y="0"/>
                  </a:lnTo>
                  <a:lnTo>
                    <a:pt x="15" y="0"/>
                  </a:lnTo>
                  <a:lnTo>
                    <a:pt x="15" y="1916"/>
                  </a:lnTo>
                  <a:lnTo>
                    <a:pt x="402" y="2302"/>
                  </a:lnTo>
                  <a:lnTo>
                    <a:pt x="402" y="253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6" name="Freeform 39"/>
            <p:cNvSpPr/>
            <p:nvPr/>
          </p:nvSpPr>
          <p:spPr bwMode="auto">
            <a:xfrm>
              <a:off x="1223963"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7" name="Freeform 40"/>
            <p:cNvSpPr>
              <a:spLocks noEditPoints="1"/>
            </p:cNvSpPr>
            <p:nvPr/>
          </p:nvSpPr>
          <p:spPr bwMode="auto">
            <a:xfrm>
              <a:off x="1300163" y="1849438"/>
              <a:ext cx="109538" cy="107950"/>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8" name="Freeform 41"/>
            <p:cNvSpPr/>
            <p:nvPr/>
          </p:nvSpPr>
          <p:spPr bwMode="auto">
            <a:xfrm>
              <a:off x="280988" y="3417888"/>
              <a:ext cx="142875" cy="474663"/>
            </a:xfrm>
            <a:custGeom>
              <a:avLst/>
              <a:gdLst/>
              <a:ahLst/>
              <a:cxnLst/>
              <a:rect l="0" t="0" r="r" b="b"/>
              <a:pathLst>
                <a:path w="90" h="299">
                  <a:moveTo>
                    <a:pt x="12" y="299"/>
                  </a:moveTo>
                  <a:lnTo>
                    <a:pt x="0" y="299"/>
                  </a:lnTo>
                  <a:lnTo>
                    <a:pt x="0" y="80"/>
                  </a:lnTo>
                  <a:lnTo>
                    <a:pt x="81" y="0"/>
                  </a:lnTo>
                  <a:lnTo>
                    <a:pt x="90" y="8"/>
                  </a:lnTo>
                  <a:lnTo>
                    <a:pt x="12" y="83"/>
                  </a:lnTo>
                  <a:lnTo>
                    <a:pt x="12" y="29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9" name="Freeform 42"/>
            <p:cNvSpPr>
              <a:spLocks noEditPoints="1"/>
            </p:cNvSpPr>
            <p:nvPr/>
          </p:nvSpPr>
          <p:spPr bwMode="auto">
            <a:xfrm>
              <a:off x="238125" y="3883025"/>
              <a:ext cx="109538" cy="109538"/>
            </a:xfrm>
            <a:custGeom>
              <a:avLst/>
              <a:gdLst/>
              <a:ahLst/>
              <a:cxnLst/>
              <a:rect l="0" t="0" r="r" b="b"/>
              <a:pathLst>
                <a:path w="23" h="23">
                  <a:moveTo>
                    <a:pt x="11" y="23"/>
                  </a:moveTo>
                  <a:cubicBezTo>
                    <a:pt x="5" y="23"/>
                    <a:pt x="0" y="18"/>
                    <a:pt x="0" y="12"/>
                  </a:cubicBezTo>
                  <a:cubicBezTo>
                    <a:pt x="0" y="5"/>
                    <a:pt x="5" y="0"/>
                    <a:pt x="11" y="0"/>
                  </a:cubicBezTo>
                  <a:cubicBezTo>
                    <a:pt x="17" y="0"/>
                    <a:pt x="23" y="5"/>
                    <a:pt x="23" y="12"/>
                  </a:cubicBezTo>
                  <a:cubicBezTo>
                    <a:pt x="23" y="18"/>
                    <a:pt x="17" y="23"/>
                    <a:pt x="11" y="23"/>
                  </a:cubicBezTo>
                  <a:close/>
                  <a:moveTo>
                    <a:pt x="11" y="4"/>
                  </a:moveTo>
                  <a:cubicBezTo>
                    <a:pt x="7" y="4"/>
                    <a:pt x="4" y="8"/>
                    <a:pt x="4" y="12"/>
                  </a:cubicBezTo>
                  <a:cubicBezTo>
                    <a:pt x="4" y="16"/>
                    <a:pt x="7" y="19"/>
                    <a:pt x="11" y="19"/>
                  </a:cubicBezTo>
                  <a:cubicBezTo>
                    <a:pt x="15" y="19"/>
                    <a:pt x="19" y="16"/>
                    <a:pt x="19" y="12"/>
                  </a:cubicBezTo>
                  <a:cubicBezTo>
                    <a:pt x="19" y="8"/>
                    <a:pt x="15" y="4"/>
                    <a:pt x="11"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0" name="Freeform 43"/>
            <p:cNvSpPr/>
            <p:nvPr/>
          </p:nvSpPr>
          <p:spPr bwMode="auto">
            <a:xfrm>
              <a:off x="4763" y="2166938"/>
              <a:ext cx="114300" cy="452438"/>
            </a:xfrm>
            <a:custGeom>
              <a:avLst/>
              <a:gdLst/>
              <a:ahLst/>
              <a:cxnLst/>
              <a:rect l="0" t="0" r="r" b="b"/>
              <a:pathLst>
                <a:path w="72" h="285">
                  <a:moveTo>
                    <a:pt x="6" y="285"/>
                  </a:moveTo>
                  <a:lnTo>
                    <a:pt x="0" y="276"/>
                  </a:lnTo>
                  <a:lnTo>
                    <a:pt x="60" y="216"/>
                  </a:lnTo>
                  <a:lnTo>
                    <a:pt x="60" y="0"/>
                  </a:lnTo>
                  <a:lnTo>
                    <a:pt x="72" y="0"/>
                  </a:lnTo>
                  <a:lnTo>
                    <a:pt x="72" y="222"/>
                  </a:lnTo>
                  <a:lnTo>
                    <a:pt x="6" y="28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1" name="Freeform 44"/>
            <p:cNvSpPr>
              <a:spLocks noEditPoints="1"/>
            </p:cNvSpPr>
            <p:nvPr/>
          </p:nvSpPr>
          <p:spPr bwMode="auto">
            <a:xfrm>
              <a:off x="52388" y="2066925"/>
              <a:ext cx="109538" cy="109538"/>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2" name="Rectangle 45"/>
            <p:cNvSpPr>
              <a:spLocks noChangeArrowheads="1"/>
            </p:cNvSpPr>
            <p:nvPr/>
          </p:nvSpPr>
          <p:spPr bwMode="auto">
            <a:xfrm>
              <a:off x="1228725" y="4662488"/>
              <a:ext cx="23813" cy="21812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53" name="Freeform 46"/>
            <p:cNvSpPr/>
            <p:nvPr/>
          </p:nvSpPr>
          <p:spPr bwMode="auto">
            <a:xfrm>
              <a:off x="1319213" y="5041900"/>
              <a:ext cx="371475" cy="1801813"/>
            </a:xfrm>
            <a:custGeom>
              <a:avLst/>
              <a:gdLst/>
              <a:ahLst/>
              <a:cxnLst/>
              <a:rect l="0" t="0" r="r" b="b"/>
              <a:pathLst>
                <a:path w="234" h="1135">
                  <a:moveTo>
                    <a:pt x="15" y="1135"/>
                  </a:moveTo>
                  <a:lnTo>
                    <a:pt x="0" y="1135"/>
                  </a:lnTo>
                  <a:lnTo>
                    <a:pt x="0" y="515"/>
                  </a:lnTo>
                  <a:lnTo>
                    <a:pt x="0" y="512"/>
                  </a:lnTo>
                  <a:lnTo>
                    <a:pt x="219" y="0"/>
                  </a:lnTo>
                  <a:lnTo>
                    <a:pt x="234" y="6"/>
                  </a:lnTo>
                  <a:lnTo>
                    <a:pt x="15" y="518"/>
                  </a:lnTo>
                  <a:lnTo>
                    <a:pt x="15" y="11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4" name="Freeform 47"/>
            <p:cNvSpPr>
              <a:spLocks noEditPoints="1"/>
            </p:cNvSpPr>
            <p:nvPr/>
          </p:nvSpPr>
          <p:spPr bwMode="auto">
            <a:xfrm>
              <a:off x="1147763"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5" name="Freeform 48"/>
            <p:cNvSpPr/>
            <p:nvPr/>
          </p:nvSpPr>
          <p:spPr bwMode="auto">
            <a:xfrm>
              <a:off x="819150" y="3983038"/>
              <a:ext cx="347663" cy="2860675"/>
            </a:xfrm>
            <a:custGeom>
              <a:avLst/>
              <a:gdLst/>
              <a:ahLst/>
              <a:cxnLst/>
              <a:rect l="0" t="0" r="r" b="b"/>
              <a:pathLst>
                <a:path w="219" h="1802">
                  <a:moveTo>
                    <a:pt x="219" y="1802"/>
                  </a:moveTo>
                  <a:lnTo>
                    <a:pt x="201" y="1802"/>
                  </a:lnTo>
                  <a:lnTo>
                    <a:pt x="201" y="1185"/>
                  </a:lnTo>
                  <a:lnTo>
                    <a:pt x="0" y="3"/>
                  </a:lnTo>
                  <a:lnTo>
                    <a:pt x="15" y="0"/>
                  </a:lnTo>
                  <a:lnTo>
                    <a:pt x="219" y="1185"/>
                  </a:lnTo>
                  <a:lnTo>
                    <a:pt x="219" y="180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6" name="Freeform 49"/>
            <p:cNvSpPr>
              <a:spLocks noEditPoints="1"/>
            </p:cNvSpPr>
            <p:nvPr/>
          </p:nvSpPr>
          <p:spPr bwMode="auto">
            <a:xfrm>
              <a:off x="728663" y="3806825"/>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7" name="Freeform 50"/>
            <p:cNvSpPr>
              <a:spLocks noEditPoints="1"/>
            </p:cNvSpPr>
            <p:nvPr/>
          </p:nvSpPr>
          <p:spPr bwMode="auto">
            <a:xfrm>
              <a:off x="1624013"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8" name="Freeform 51"/>
            <p:cNvSpPr/>
            <p:nvPr/>
          </p:nvSpPr>
          <p:spPr bwMode="auto">
            <a:xfrm>
              <a:off x="1404938" y="5422900"/>
              <a:ext cx="371475" cy="1425575"/>
            </a:xfrm>
            <a:custGeom>
              <a:avLst/>
              <a:gdLst/>
              <a:ahLst/>
              <a:cxnLst/>
              <a:rect l="0" t="0" r="r" b="b"/>
              <a:pathLst>
                <a:path w="234" h="898">
                  <a:moveTo>
                    <a:pt x="18" y="898"/>
                  </a:moveTo>
                  <a:lnTo>
                    <a:pt x="0" y="898"/>
                  </a:lnTo>
                  <a:lnTo>
                    <a:pt x="0" y="515"/>
                  </a:lnTo>
                  <a:lnTo>
                    <a:pt x="0" y="512"/>
                  </a:lnTo>
                  <a:lnTo>
                    <a:pt x="222" y="0"/>
                  </a:lnTo>
                  <a:lnTo>
                    <a:pt x="234" y="6"/>
                  </a:lnTo>
                  <a:lnTo>
                    <a:pt x="18" y="518"/>
                  </a:lnTo>
                  <a:lnTo>
                    <a:pt x="18" y="89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9" name="Freeform 52"/>
            <p:cNvSpPr/>
            <p:nvPr/>
          </p:nvSpPr>
          <p:spPr bwMode="auto">
            <a:xfrm>
              <a:off x="1666875"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0" name="Freeform 53"/>
            <p:cNvSpPr>
              <a:spLocks noEditPoints="1"/>
            </p:cNvSpPr>
            <p:nvPr/>
          </p:nvSpPr>
          <p:spPr bwMode="auto">
            <a:xfrm>
              <a:off x="1709738"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1" name="Freeform 54"/>
            <p:cNvSpPr>
              <a:spLocks noEditPoints="1"/>
            </p:cNvSpPr>
            <p:nvPr/>
          </p:nvSpPr>
          <p:spPr bwMode="auto">
            <a:xfrm>
              <a:off x="1709738"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2" name="Freeform 55"/>
            <p:cNvSpPr/>
            <p:nvPr/>
          </p:nvSpPr>
          <p:spPr bwMode="auto">
            <a:xfrm>
              <a:off x="1766888" y="6330950"/>
              <a:ext cx="419100" cy="527050"/>
            </a:xfrm>
            <a:custGeom>
              <a:avLst/>
              <a:gdLst/>
              <a:ahLst/>
              <a:cxnLst/>
              <a:rect l="0" t="0" r="r" b="b"/>
              <a:pathLst>
                <a:path w="264" h="332">
                  <a:moveTo>
                    <a:pt x="12" y="332"/>
                  </a:moveTo>
                  <a:lnTo>
                    <a:pt x="0" y="326"/>
                  </a:lnTo>
                  <a:lnTo>
                    <a:pt x="45" y="206"/>
                  </a:lnTo>
                  <a:lnTo>
                    <a:pt x="255" y="0"/>
                  </a:lnTo>
                  <a:lnTo>
                    <a:pt x="264" y="12"/>
                  </a:lnTo>
                  <a:lnTo>
                    <a:pt x="60" y="215"/>
                  </a:lnTo>
                  <a:lnTo>
                    <a:pt x="12" y="3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3" name="Freeform 56"/>
            <p:cNvSpPr>
              <a:spLocks noEditPoints="1"/>
            </p:cNvSpPr>
            <p:nvPr/>
          </p:nvSpPr>
          <p:spPr bwMode="auto">
            <a:xfrm>
              <a:off x="2147888"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4" name="Freeform 57"/>
            <p:cNvSpPr/>
            <p:nvPr/>
          </p:nvSpPr>
          <p:spPr bwMode="auto">
            <a:xfrm>
              <a:off x="504825" y="9525"/>
              <a:ext cx="233363" cy="5103813"/>
            </a:xfrm>
            <a:custGeom>
              <a:avLst/>
              <a:gdLst/>
              <a:ahLst/>
              <a:cxnLst/>
              <a:rect l="0" t="0" r="r" b="b"/>
              <a:pathLst>
                <a:path w="147" h="3215">
                  <a:moveTo>
                    <a:pt x="132" y="3215"/>
                  </a:moveTo>
                  <a:lnTo>
                    <a:pt x="129" y="2754"/>
                  </a:lnTo>
                  <a:lnTo>
                    <a:pt x="0" y="1901"/>
                  </a:lnTo>
                  <a:lnTo>
                    <a:pt x="0" y="0"/>
                  </a:lnTo>
                  <a:lnTo>
                    <a:pt x="15" y="0"/>
                  </a:lnTo>
                  <a:lnTo>
                    <a:pt x="15" y="1898"/>
                  </a:lnTo>
                  <a:lnTo>
                    <a:pt x="144" y="2754"/>
                  </a:lnTo>
                  <a:lnTo>
                    <a:pt x="147" y="3215"/>
                  </a:lnTo>
                  <a:lnTo>
                    <a:pt x="132" y="321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5" name="Freeform 58"/>
            <p:cNvSpPr>
              <a:spLocks noEditPoints="1"/>
            </p:cNvSpPr>
            <p:nvPr/>
          </p:nvSpPr>
          <p:spPr bwMode="auto">
            <a:xfrm>
              <a:off x="633413" y="5103813"/>
              <a:ext cx="185738" cy="185738"/>
            </a:xfrm>
            <a:custGeom>
              <a:avLst/>
              <a:gdLst/>
              <a:ahLst/>
              <a:cxnLst/>
              <a:rect l="0" t="0" r="r" b="b"/>
              <a:pathLst>
                <a:path w="39" h="39">
                  <a:moveTo>
                    <a:pt x="20" y="39"/>
                  </a:moveTo>
                  <a:cubicBezTo>
                    <a:pt x="9" y="39"/>
                    <a:pt x="0" y="30"/>
                    <a:pt x="0" y="19"/>
                  </a:cubicBezTo>
                  <a:cubicBezTo>
                    <a:pt x="0" y="9"/>
                    <a:pt x="9" y="0"/>
                    <a:pt x="20" y="0"/>
                  </a:cubicBezTo>
                  <a:cubicBezTo>
                    <a:pt x="30" y="0"/>
                    <a:pt x="39" y="9"/>
                    <a:pt x="39" y="19"/>
                  </a:cubicBezTo>
                  <a:cubicBezTo>
                    <a:pt x="39" y="30"/>
                    <a:pt x="30" y="39"/>
                    <a:pt x="20" y="39"/>
                  </a:cubicBezTo>
                  <a:close/>
                  <a:moveTo>
                    <a:pt x="20" y="4"/>
                  </a:moveTo>
                  <a:cubicBezTo>
                    <a:pt x="11" y="4"/>
                    <a:pt x="4" y="11"/>
                    <a:pt x="4" y="19"/>
                  </a:cubicBezTo>
                  <a:cubicBezTo>
                    <a:pt x="4" y="28"/>
                    <a:pt x="11" y="35"/>
                    <a:pt x="20" y="35"/>
                  </a:cubicBezTo>
                  <a:cubicBezTo>
                    <a:pt x="28" y="35"/>
                    <a:pt x="35" y="28"/>
                    <a:pt x="35" y="19"/>
                  </a:cubicBezTo>
                  <a:cubicBezTo>
                    <a:pt x="35"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grpSp>
      <p:sp>
        <p:nvSpPr>
          <p:cNvPr id="2" name="Title 1"/>
          <p:cNvSpPr>
            <a:spLocks noGrp="1"/>
          </p:cNvSpPr>
          <p:nvPr>
            <p:ph type="ctrTitle"/>
          </p:nvPr>
        </p:nvSpPr>
        <p:spPr>
          <a:xfrm>
            <a:off x="1876424" y="1122363"/>
            <a:ext cx="8791575" cy="2387600"/>
          </a:xfrm>
        </p:spPr>
        <p:txBody>
          <a:bodyPr anchor="b">
            <a:normAutofit/>
          </a:bodyPr>
          <a:lstStyle>
            <a:lvl1pPr algn="l">
              <a:defRPr sz="4800"/>
            </a:lvl1pPr>
          </a:lstStyle>
          <a:p>
            <a:r>
              <a:rPr lang="en-US"/>
              <a:t>Click to edit Master title style</a:t>
            </a:r>
            <a:endParaRPr lang="en-US" dirty="0"/>
          </a:p>
        </p:txBody>
      </p:sp>
      <p:sp>
        <p:nvSpPr>
          <p:cNvPr id="3" name="Subtitle 2"/>
          <p:cNvSpPr>
            <a:spLocks noGrp="1"/>
          </p:cNvSpPr>
          <p:nvPr>
            <p:ph type="subTitle" idx="1"/>
          </p:nvPr>
        </p:nvSpPr>
        <p:spPr>
          <a:xfrm>
            <a:off x="1876424" y="3602038"/>
            <a:ext cx="8791575" cy="1655762"/>
          </a:xfrm>
        </p:spPr>
        <p:txBody>
          <a:bodyPr>
            <a:normAutofit/>
          </a:bodyPr>
          <a:lstStyle>
            <a:lvl1pPr marL="0" indent="0" algn="l">
              <a:buNone/>
              <a:defRPr sz="2000" cap="all"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7077511" y="5410201"/>
            <a:ext cx="2743200" cy="365125"/>
          </a:xfrm>
        </p:spPr>
        <p:txBody>
          <a:bodyPr/>
          <a:lstStyle/>
          <a:p>
            <a:fld id="{48A87A34-81AB-432B-8DAE-1953F412C126}" type="datetimeFigureOut">
              <a:rPr lang="en-US" dirty="0"/>
              <a:pPr/>
              <a:t>11/19/2019</a:t>
            </a:fld>
            <a:endParaRPr lang="en-US" dirty="0"/>
          </a:p>
        </p:txBody>
      </p:sp>
      <p:sp>
        <p:nvSpPr>
          <p:cNvPr id="5" name="Footer Placeholder 4"/>
          <p:cNvSpPr>
            <a:spLocks noGrp="1"/>
          </p:cNvSpPr>
          <p:nvPr>
            <p:ph type="ftr" sz="quarter" idx="11"/>
          </p:nvPr>
        </p:nvSpPr>
        <p:spPr>
          <a:xfrm>
            <a:off x="1876424" y="5410201"/>
            <a:ext cx="5124886" cy="365125"/>
          </a:xfrm>
        </p:spPr>
        <p:txBody>
          <a:bodyPr/>
          <a:lstStyle/>
          <a:p>
            <a:endParaRPr lang="en-US" dirty="0"/>
          </a:p>
        </p:txBody>
      </p:sp>
      <p:sp>
        <p:nvSpPr>
          <p:cNvPr id="6" name="Slide Number Placeholder 5"/>
          <p:cNvSpPr>
            <a:spLocks noGrp="1"/>
          </p:cNvSpPr>
          <p:nvPr>
            <p:ph type="sldNum" sz="quarter" idx="12"/>
          </p:nvPr>
        </p:nvSpPr>
        <p:spPr>
          <a:xfrm>
            <a:off x="9896911" y="5410199"/>
            <a:ext cx="771089" cy="365125"/>
          </a:xfrm>
        </p:spPr>
        <p:txBody>
          <a:bodyPr/>
          <a:lstStyle/>
          <a:p>
            <a:fld id="{6D22F896-40B5-4ADD-8801-0D06FADFA095}" type="slidenum">
              <a:rPr lang="en-US" dirty="0"/>
              <a:pPr/>
              <a:t>‹#›</a:t>
            </a:fld>
            <a:endParaRPr lang="en-US" dirty="0"/>
          </a:p>
        </p:txBody>
      </p:sp>
    </p:spTree>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0" y="4304664"/>
            <a:ext cx="9912355" cy="819355"/>
          </a:xfrm>
        </p:spPr>
        <p:txBody>
          <a:bodyPr anchor="b">
            <a:normAutofit/>
          </a:bodyPr>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41411" y="606426"/>
            <a:ext cx="9912354" cy="3299778"/>
          </a:xfrm>
          <a:prstGeom prst="round2DiagRect">
            <a:avLst>
              <a:gd name="adj1" fmla="val 4860"/>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3200"/>
            </a:lvl1pPr>
          </a:lstStyle>
          <a:p>
            <a:pPr marL="0" lvl="0" indent="0">
              <a:buNone/>
            </a:pPr>
            <a:r>
              <a:rPr lang="en-US"/>
              <a:t>Click icon to add picture</a:t>
            </a:r>
            <a:endParaRPr lang="en-US" dirty="0"/>
          </a:p>
        </p:txBody>
      </p:sp>
      <p:sp>
        <p:nvSpPr>
          <p:cNvPr id="4" name="Text Placeholder 3"/>
          <p:cNvSpPr>
            <a:spLocks noGrp="1"/>
          </p:cNvSpPr>
          <p:nvPr>
            <p:ph type="body" sz="half" idx="2"/>
          </p:nvPr>
        </p:nvSpPr>
        <p:spPr>
          <a:xfrm>
            <a:off x="1141364" y="5124020"/>
            <a:ext cx="9910859" cy="682472"/>
          </a:xfrm>
        </p:spPr>
        <p:txBody>
          <a:bodyP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11/19/2019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56" y="609600"/>
            <a:ext cx="9905955" cy="3429000"/>
          </a:xfrm>
        </p:spPr>
        <p:txBody>
          <a:bodyPr anchor="ctr">
            <a:normAutofit/>
          </a:bodyPr>
          <a:lstStyle>
            <a:lvl1pPr>
              <a:defRPr sz="3600"/>
            </a:lvl1pPr>
          </a:lstStyle>
          <a:p>
            <a:r>
              <a:rPr lang="en-US"/>
              <a:t>Click to edit Master title style</a:t>
            </a:r>
            <a:endParaRPr lang="en-US" dirty="0"/>
          </a:p>
        </p:txBody>
      </p:sp>
      <p:sp>
        <p:nvSpPr>
          <p:cNvPr id="4" name="Text Placeholder 3"/>
          <p:cNvSpPr>
            <a:spLocks noGrp="1"/>
          </p:cNvSpPr>
          <p:nvPr>
            <p:ph type="body" sz="half" idx="2"/>
          </p:nvPr>
        </p:nvSpPr>
        <p:spPr>
          <a:xfrm>
            <a:off x="1141410" y="4419599"/>
            <a:ext cx="9904459" cy="1371599"/>
          </a:xfrm>
        </p:spPr>
        <p:txBody>
          <a:bodyPr anchor="ct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11/19/2019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599"/>
            <a:ext cx="9302752" cy="2748429"/>
          </a:xfrm>
        </p:spPr>
        <p:txBody>
          <a:bodyPr anchor="ctr">
            <a:normAutofit/>
          </a:bodyPr>
          <a:lstStyle>
            <a:lvl1pPr>
              <a:defRPr sz="3600"/>
            </a:lvl1pPr>
          </a:lstStyle>
          <a:p>
            <a:r>
              <a:rPr lang="en-US"/>
              <a:t>Click to edit Master title style</a:t>
            </a:r>
            <a:endParaRPr lang="en-US" dirty="0"/>
          </a:p>
        </p:txBody>
      </p:sp>
      <p:sp>
        <p:nvSpPr>
          <p:cNvPr id="12" name="Text Placeholder 3"/>
          <p:cNvSpPr>
            <a:spLocks noGrp="1"/>
          </p:cNvSpPr>
          <p:nvPr>
            <p:ph type="body" sz="half" idx="13"/>
          </p:nvPr>
        </p:nvSpPr>
        <p:spPr>
          <a:xfrm>
            <a:off x="1720644" y="3365557"/>
            <a:ext cx="875229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4" name="Text Placeholder 3"/>
          <p:cNvSpPr>
            <a:spLocks noGrp="1"/>
          </p:cNvSpPr>
          <p:nvPr>
            <p:ph type="body" sz="half" idx="2"/>
          </p:nvPr>
        </p:nvSpPr>
        <p:spPr>
          <a:xfrm>
            <a:off x="1141411" y="4309919"/>
            <a:ext cx="9906002" cy="1489496"/>
          </a:xfrm>
        </p:spPr>
        <p:txBody>
          <a:bodyPr anchor="ct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11/19/2019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
        <p:nvSpPr>
          <p:cNvPr id="60" name="TextBox 59"/>
          <p:cNvSpPr txBox="1"/>
          <p:nvPr/>
        </p:nvSpPr>
        <p:spPr>
          <a:xfrm>
            <a:off x="903512" y="73239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61" name="TextBox 60"/>
          <p:cNvSpPr txBox="1"/>
          <p:nvPr/>
        </p:nvSpPr>
        <p:spPr>
          <a:xfrm>
            <a:off x="10537370" y="2764972"/>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41410" y="2134041"/>
            <a:ext cx="9906001" cy="2511835"/>
          </a:xfrm>
        </p:spPr>
        <p:txBody>
          <a:bodyPr anchor="b">
            <a:normAutofit/>
          </a:bodyPr>
          <a:lstStyle>
            <a:lvl1pPr>
              <a:defRPr sz="3600"/>
            </a:lvl1pPr>
          </a:lstStyle>
          <a:p>
            <a:r>
              <a:rPr lang="en-US"/>
              <a:t>Click to edit Master title style</a:t>
            </a:r>
            <a:endParaRPr lang="en-US" dirty="0"/>
          </a:p>
        </p:txBody>
      </p:sp>
      <p:sp>
        <p:nvSpPr>
          <p:cNvPr id="4" name="Text Placeholder 3"/>
          <p:cNvSpPr>
            <a:spLocks noGrp="1"/>
          </p:cNvSpPr>
          <p:nvPr>
            <p:ph type="body" sz="half" idx="2"/>
          </p:nvPr>
        </p:nvSpPr>
        <p:spPr>
          <a:xfrm>
            <a:off x="1141364" y="4657655"/>
            <a:ext cx="9904505" cy="1140644"/>
          </a:xfrm>
        </p:spPr>
        <p:txBody>
          <a:bodyPr anchor="t">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11/19/2019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1141413" y="609600"/>
            <a:ext cx="9905998" cy="1905000"/>
          </a:xfrm>
        </p:spPr>
        <p:txBody>
          <a:bodyPr/>
          <a:lstStyle/>
          <a:p>
            <a:r>
              <a:rPr lang="en-US"/>
              <a:t>Click to edit Master title style</a:t>
            </a:r>
            <a:endParaRPr lang="en-US" dirty="0"/>
          </a:p>
        </p:txBody>
      </p:sp>
      <p:sp>
        <p:nvSpPr>
          <p:cNvPr id="7" name="Text Placeholder 2"/>
          <p:cNvSpPr>
            <a:spLocks noGrp="1"/>
          </p:cNvSpPr>
          <p:nvPr>
            <p:ph type="body" idx="1"/>
          </p:nvPr>
        </p:nvSpPr>
        <p:spPr>
          <a:xfrm>
            <a:off x="1141410" y="2674463"/>
            <a:ext cx="3196899"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Text Placeholder 3"/>
          <p:cNvSpPr>
            <a:spLocks noGrp="1"/>
          </p:cNvSpPr>
          <p:nvPr>
            <p:ph type="body" sz="half" idx="15"/>
          </p:nvPr>
        </p:nvSpPr>
        <p:spPr>
          <a:xfrm>
            <a:off x="1127918" y="3360263"/>
            <a:ext cx="3208735"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4"/>
          <p:cNvSpPr>
            <a:spLocks noGrp="1"/>
          </p:cNvSpPr>
          <p:nvPr>
            <p:ph type="body" sz="quarter" idx="3"/>
          </p:nvPr>
        </p:nvSpPr>
        <p:spPr>
          <a:xfrm>
            <a:off x="4514766" y="2677635"/>
            <a:ext cx="3184385"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Text Placeholder 3"/>
          <p:cNvSpPr>
            <a:spLocks noGrp="1"/>
          </p:cNvSpPr>
          <p:nvPr>
            <p:ph type="body" sz="half" idx="16"/>
          </p:nvPr>
        </p:nvSpPr>
        <p:spPr>
          <a:xfrm>
            <a:off x="4504213" y="3363435"/>
            <a:ext cx="3195830"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Text Placeholder 4"/>
          <p:cNvSpPr>
            <a:spLocks noGrp="1"/>
          </p:cNvSpPr>
          <p:nvPr>
            <p:ph type="body" sz="quarter" idx="13"/>
          </p:nvPr>
        </p:nvSpPr>
        <p:spPr>
          <a:xfrm>
            <a:off x="7852442" y="2674463"/>
            <a:ext cx="3194968"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Text Placeholder 3"/>
          <p:cNvSpPr>
            <a:spLocks noGrp="1"/>
          </p:cNvSpPr>
          <p:nvPr>
            <p:ph type="body" sz="half" idx="17"/>
          </p:nvPr>
        </p:nvSpPr>
        <p:spPr>
          <a:xfrm>
            <a:off x="7852442" y="3360263"/>
            <a:ext cx="3194968"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48A87A34-81AB-432B-8DAE-1953F412C126}" type="datetimeFigureOut">
              <a:rPr lang="en-US" dirty="0"/>
              <a:pPr/>
              <a:t>11/19/2019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1141411" y="609600"/>
            <a:ext cx="9905999" cy="1905000"/>
          </a:xfrm>
        </p:spPr>
        <p:txBody>
          <a:bodyPr/>
          <a:lstStyle/>
          <a:p>
            <a:r>
              <a:rPr lang="en-US"/>
              <a:t>Click to edit Master title style</a:t>
            </a:r>
            <a:endParaRPr lang="en-US" dirty="0"/>
          </a:p>
        </p:txBody>
      </p:sp>
      <p:sp>
        <p:nvSpPr>
          <p:cNvPr id="19" name="Text Placeholder 2"/>
          <p:cNvSpPr>
            <a:spLocks noGrp="1"/>
          </p:cNvSpPr>
          <p:nvPr>
            <p:ph type="body" idx="1"/>
          </p:nvPr>
        </p:nvSpPr>
        <p:spPr>
          <a:xfrm>
            <a:off x="1141413" y="4404596"/>
            <a:ext cx="3195240"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Picture Placeholder 2"/>
          <p:cNvSpPr>
            <a:spLocks noGrp="1" noChangeAspect="1"/>
          </p:cNvSpPr>
          <p:nvPr>
            <p:ph type="pic" idx="15"/>
          </p:nvPr>
        </p:nvSpPr>
        <p:spPr>
          <a:xfrm>
            <a:off x="1141413" y="2666998"/>
            <a:ext cx="3195240"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en-US"/>
              <a:t>Click icon to add picture</a:t>
            </a:r>
            <a:endParaRPr lang="en-US" dirty="0"/>
          </a:p>
        </p:txBody>
      </p:sp>
      <p:sp>
        <p:nvSpPr>
          <p:cNvPr id="21" name="Text Placeholder 3"/>
          <p:cNvSpPr>
            <a:spLocks noGrp="1"/>
          </p:cNvSpPr>
          <p:nvPr>
            <p:ph type="body" sz="half" idx="18"/>
          </p:nvPr>
        </p:nvSpPr>
        <p:spPr>
          <a:xfrm>
            <a:off x="1141413" y="4980858"/>
            <a:ext cx="3195240" cy="81784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2" name="Text Placeholder 4"/>
          <p:cNvSpPr>
            <a:spLocks noGrp="1"/>
          </p:cNvSpPr>
          <p:nvPr>
            <p:ph type="body" sz="quarter" idx="3"/>
          </p:nvPr>
        </p:nvSpPr>
        <p:spPr>
          <a:xfrm>
            <a:off x="4489053" y="4404596"/>
            <a:ext cx="3200400"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3" name="Picture Placeholder 2"/>
          <p:cNvSpPr>
            <a:spLocks noGrp="1" noChangeAspect="1"/>
          </p:cNvSpPr>
          <p:nvPr>
            <p:ph type="pic" idx="21"/>
          </p:nvPr>
        </p:nvSpPr>
        <p:spPr>
          <a:xfrm>
            <a:off x="4489053" y="2666998"/>
            <a:ext cx="3198940"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en-US"/>
              <a:t>Click icon to add picture</a:t>
            </a:r>
            <a:endParaRPr lang="en-US" dirty="0"/>
          </a:p>
        </p:txBody>
      </p:sp>
      <p:sp>
        <p:nvSpPr>
          <p:cNvPr id="24" name="Text Placeholder 3"/>
          <p:cNvSpPr>
            <a:spLocks noGrp="1"/>
          </p:cNvSpPr>
          <p:nvPr>
            <p:ph type="body" sz="half" idx="19"/>
          </p:nvPr>
        </p:nvSpPr>
        <p:spPr>
          <a:xfrm>
            <a:off x="4487593" y="4980857"/>
            <a:ext cx="3200400" cy="81034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5" name="Text Placeholder 4"/>
          <p:cNvSpPr>
            <a:spLocks noGrp="1"/>
          </p:cNvSpPr>
          <p:nvPr>
            <p:ph type="body" sz="quarter" idx="13"/>
          </p:nvPr>
        </p:nvSpPr>
        <p:spPr>
          <a:xfrm>
            <a:off x="7852567" y="4404595"/>
            <a:ext cx="3190741"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6" name="Picture Placeholder 2"/>
          <p:cNvSpPr>
            <a:spLocks noGrp="1" noChangeAspect="1"/>
          </p:cNvSpPr>
          <p:nvPr>
            <p:ph type="pic" idx="22"/>
          </p:nvPr>
        </p:nvSpPr>
        <p:spPr>
          <a:xfrm>
            <a:off x="7852442" y="2666998"/>
            <a:ext cx="3194969"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en-US"/>
              <a:t>Click icon to add picture</a:t>
            </a:r>
            <a:endParaRPr lang="en-US" dirty="0"/>
          </a:p>
        </p:txBody>
      </p:sp>
      <p:sp>
        <p:nvSpPr>
          <p:cNvPr id="27" name="Text Placeholder 3"/>
          <p:cNvSpPr>
            <a:spLocks noGrp="1"/>
          </p:cNvSpPr>
          <p:nvPr>
            <p:ph type="body" sz="half" idx="20"/>
          </p:nvPr>
        </p:nvSpPr>
        <p:spPr>
          <a:xfrm>
            <a:off x="7852442" y="4980854"/>
            <a:ext cx="3194968" cy="81034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48A87A34-81AB-432B-8DAE-1953F412C126}" type="datetimeFigureOut">
              <a:rPr lang="en-US" dirty="0"/>
              <a:pPr/>
              <a:t>11/19/2019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pPr/>
              <a:t>11/19/2019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42400" y="609599"/>
            <a:ext cx="2005011" cy="518160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141410" y="609599"/>
            <a:ext cx="7748590" cy="518160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pPr/>
              <a:t>11/19/2019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pPr/>
              <a:t>11/19/2019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41411" y="1419226"/>
            <a:ext cx="9906000" cy="2852737"/>
          </a:xfrm>
        </p:spPr>
        <p:txBody>
          <a:bodyPr anchor="b">
            <a:normAutofit/>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41411" y="4424362"/>
            <a:ext cx="9906000" cy="1374776"/>
          </a:xfrm>
        </p:spPr>
        <p:txBody>
          <a:bodyPr>
            <a:normAutofit/>
          </a:bodyPr>
          <a:lstStyle>
            <a:lvl1pPr marL="0" indent="0">
              <a:buNone/>
              <a:defRPr sz="1800" cap="all" baseline="0">
                <a:solidFill>
                  <a:schemeClr val="tx1">
                    <a:tint val="75000"/>
                  </a:schemeClr>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8A87A34-81AB-432B-8DAE-1953F412C126}" type="datetimeFigureOut">
              <a:rPr lang="en-US" dirty="0"/>
              <a:pPr/>
              <a:t>11/19/2019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41410" y="2249486"/>
            <a:ext cx="4878389" cy="354171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2249486"/>
            <a:ext cx="4875211" cy="354171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dirty="0"/>
              <a:pPr/>
              <a:t>11/19/2019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1411" y="619126"/>
            <a:ext cx="9906000" cy="1477961"/>
          </a:xfrm>
        </p:spPr>
        <p:txBody>
          <a:bodyPr/>
          <a:lstStyle/>
          <a:p>
            <a:r>
              <a:rPr lang="en-US"/>
              <a:t>Click to edit Master title style</a:t>
            </a:r>
            <a:endParaRPr lang="en-US" dirty="0"/>
          </a:p>
        </p:txBody>
      </p:sp>
      <p:sp>
        <p:nvSpPr>
          <p:cNvPr id="3" name="Text Placeholder 2"/>
          <p:cNvSpPr>
            <a:spLocks noGrp="1"/>
          </p:cNvSpPr>
          <p:nvPr>
            <p:ph type="body" idx="1"/>
          </p:nvPr>
        </p:nvSpPr>
        <p:spPr>
          <a:xfrm>
            <a:off x="1370019" y="2249486"/>
            <a:ext cx="4649783" cy="823912"/>
          </a:xfrm>
        </p:spPr>
        <p:txBody>
          <a:bodyPr anchor="b"/>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141410" y="3073397"/>
            <a:ext cx="4878391" cy="271780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00808" y="2249485"/>
            <a:ext cx="4646602" cy="823912"/>
          </a:xfrm>
        </p:spPr>
        <p:txBody>
          <a:bodyPr anchor="b"/>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3073397"/>
            <a:ext cx="4875210" cy="271780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dirty="0"/>
              <a:pPr/>
              <a:t>11/19/2019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dirty="0"/>
              <a:pPr/>
              <a:t>11/19/2019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A87A34-81AB-432B-8DAE-1953F412C126}" type="datetimeFigureOut">
              <a:rPr lang="en-US" dirty="0"/>
              <a:pPr/>
              <a:t>11/19/2019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6705" y="609601"/>
            <a:ext cx="3856037" cy="1639884"/>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56200" y="592666"/>
            <a:ext cx="5891209" cy="5198534"/>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46705" y="2249486"/>
            <a:ext cx="3856037" cy="354171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11/19/2019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3" y="609600"/>
            <a:ext cx="5934508" cy="1639886"/>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7380721" y="609601"/>
            <a:ext cx="3666690" cy="5181599"/>
          </a:xfrm>
          <a:prstGeom prst="round2DiagRect">
            <a:avLst>
              <a:gd name="adj1" fmla="val 5608"/>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141410" y="2249486"/>
            <a:ext cx="5934511" cy="354171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11/19/2019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7" name="Picture 2" descr="\\DROBO-FS\QuickDrops\JB\PPTX NG\Droplets\LightingOverlay.png"/>
          <p:cNvPicPr>
            <a:picLocks noChangeAspect="1" noChangeArrowheads="1"/>
          </p:cNvPicPr>
          <p:nvPr/>
        </p:nvPicPr>
        <p:blipFill>
          <a:blip r:embed="rId19">
            <a:alphaModFix amt="30000"/>
            <a:extLst>
              <a:ext uri="{28A0092B-C50C-407E-A947-70E740481C1C}">
                <a14:useLocalDpi xmlns:a14="http://schemas.microsoft.com/office/drawing/2010/main" xmlns=""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xmlns="">
                <a:solidFill>
                  <a:srgbClr val="FFFFFF"/>
                </a:solidFill>
              </a14:hiddenFill>
            </a:ext>
          </a:extLst>
        </p:spPr>
      </p:pic>
      <p:grpSp>
        <p:nvGrpSpPr>
          <p:cNvPr id="8" name="Group 7"/>
          <p:cNvGrpSpPr/>
          <p:nvPr/>
        </p:nvGrpSpPr>
        <p:grpSpPr>
          <a:xfrm>
            <a:off x="-14288" y="0"/>
            <a:ext cx="12053888" cy="6858001"/>
            <a:chOff x="-14288" y="0"/>
            <a:chExt cx="12053888" cy="6858001"/>
          </a:xfrm>
        </p:grpSpPr>
        <p:grpSp>
          <p:nvGrpSpPr>
            <p:cNvPr id="9" name="Group 8"/>
            <p:cNvGrpSpPr/>
            <p:nvPr/>
          </p:nvGrpSpPr>
          <p:grpSpPr>
            <a:xfrm>
              <a:off x="-14288" y="0"/>
              <a:ext cx="1220788" cy="6858001"/>
              <a:chOff x="-14288" y="0"/>
              <a:chExt cx="1220788" cy="6858001"/>
            </a:xfrm>
            <a:gradFill flip="none" rotWithShape="1">
              <a:gsLst>
                <a:gs pos="0">
                  <a:schemeClr val="tx2"/>
                </a:gs>
                <a:gs pos="100000">
                  <a:schemeClr val="bg2">
                    <a:lumMod val="60000"/>
                    <a:lumOff val="40000"/>
                  </a:schemeClr>
                </a:gs>
              </a:gsLst>
              <a:lin ang="5400000" scaled="0"/>
              <a:tileRect/>
            </a:gradFill>
          </p:grpSpPr>
          <p:sp>
            <p:nvSpPr>
              <p:cNvPr id="21" name="Rectangle 5"/>
              <p:cNvSpPr>
                <a:spLocks noChangeArrowheads="1"/>
              </p:cNvSpPr>
              <p:nvPr/>
            </p:nvSpPr>
            <p:spPr bwMode="auto">
              <a:xfrm>
                <a:off x="114300" y="4763"/>
                <a:ext cx="23813" cy="21812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22" name="Freeform 6"/>
              <p:cNvSpPr>
                <a:spLocks noEditPoints="1"/>
              </p:cNvSpPr>
              <p:nvPr/>
            </p:nvSpPr>
            <p:spPr bwMode="auto">
              <a:xfrm>
                <a:off x="33337"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3" name="Freeform 7"/>
              <p:cNvSpPr>
                <a:spLocks noEditPoints="1"/>
              </p:cNvSpPr>
              <p:nvPr/>
            </p:nvSpPr>
            <p:spPr bwMode="auto">
              <a:xfrm>
                <a:off x="28575"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4" name="Freeform 8"/>
              <p:cNvSpPr/>
              <p:nvPr/>
            </p:nvSpPr>
            <p:spPr bwMode="auto">
              <a:xfrm>
                <a:off x="200025" y="4763"/>
                <a:ext cx="369888" cy="1811338"/>
              </a:xfrm>
              <a:custGeom>
                <a:avLst/>
                <a:gdLst/>
                <a:ahLst/>
                <a:cxnLst/>
                <a:rect l="0" t="0" r="r" b="b"/>
                <a:pathLst>
                  <a:path w="233" h="1141">
                    <a:moveTo>
                      <a:pt x="218" y="1141"/>
                    </a:moveTo>
                    <a:lnTo>
                      <a:pt x="0" y="626"/>
                    </a:lnTo>
                    <a:lnTo>
                      <a:pt x="0" y="0"/>
                    </a:lnTo>
                    <a:lnTo>
                      <a:pt x="15" y="0"/>
                    </a:lnTo>
                    <a:lnTo>
                      <a:pt x="15" y="623"/>
                    </a:lnTo>
                    <a:lnTo>
                      <a:pt x="233" y="1135"/>
                    </a:lnTo>
                    <a:lnTo>
                      <a:pt x="218" y="114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5" name="Freeform 9"/>
              <p:cNvSpPr>
                <a:spLocks noEditPoints="1"/>
              </p:cNvSpPr>
              <p:nvPr/>
            </p:nvSpPr>
            <p:spPr bwMode="auto">
              <a:xfrm>
                <a:off x="503237" y="1801813"/>
                <a:ext cx="190500" cy="188913"/>
              </a:xfrm>
              <a:custGeom>
                <a:avLst/>
                <a:gdLst/>
                <a:ahLst/>
                <a:cxnLst/>
                <a:rect l="0" t="0" r="r" b="b"/>
                <a:pathLst>
                  <a:path w="40" h="40">
                    <a:moveTo>
                      <a:pt x="20" y="40"/>
                    </a:moveTo>
                    <a:cubicBezTo>
                      <a:pt x="9" y="40"/>
                      <a:pt x="0" y="31"/>
                      <a:pt x="0" y="20"/>
                    </a:cubicBezTo>
                    <a:cubicBezTo>
                      <a:pt x="0" y="9"/>
                      <a:pt x="9" y="0"/>
                      <a:pt x="20" y="0"/>
                    </a:cubicBezTo>
                    <a:cubicBezTo>
                      <a:pt x="33" y="0"/>
                      <a:pt x="40" y="6"/>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9"/>
                      <a:pt x="31"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6" name="Freeform 10"/>
              <p:cNvSpPr/>
              <p:nvPr/>
            </p:nvSpPr>
            <p:spPr bwMode="auto">
              <a:xfrm>
                <a:off x="285750" y="4763"/>
                <a:ext cx="369888" cy="1430338"/>
              </a:xfrm>
              <a:custGeom>
                <a:avLst/>
                <a:gdLst/>
                <a:ahLst/>
                <a:cxnLst/>
                <a:rect l="0" t="0" r="r" b="b"/>
                <a:pathLst>
                  <a:path w="233" h="901">
                    <a:moveTo>
                      <a:pt x="221" y="901"/>
                    </a:moveTo>
                    <a:lnTo>
                      <a:pt x="0" y="383"/>
                    </a:lnTo>
                    <a:lnTo>
                      <a:pt x="0" y="0"/>
                    </a:lnTo>
                    <a:lnTo>
                      <a:pt x="18" y="0"/>
                    </a:lnTo>
                    <a:lnTo>
                      <a:pt x="18" y="380"/>
                    </a:lnTo>
                    <a:lnTo>
                      <a:pt x="233" y="895"/>
                    </a:lnTo>
                    <a:lnTo>
                      <a:pt x="221" y="90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7" name="Freeform 11"/>
              <p:cNvSpPr/>
              <p:nvPr/>
            </p:nvSpPr>
            <p:spPr bwMode="auto">
              <a:xfrm>
                <a:off x="546100"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8" name="Freeform 12"/>
              <p:cNvSpPr>
                <a:spLocks noEditPoints="1"/>
              </p:cNvSpPr>
              <p:nvPr/>
            </p:nvSpPr>
            <p:spPr bwMode="auto">
              <a:xfrm>
                <a:off x="588962" y="1420813"/>
                <a:ext cx="190500" cy="190500"/>
              </a:xfrm>
              <a:custGeom>
                <a:avLst/>
                <a:gdLst/>
                <a:ahLst/>
                <a:cxnLst/>
                <a:rect l="0" t="0" r="r" b="b"/>
                <a:pathLst>
                  <a:path w="40" h="40">
                    <a:moveTo>
                      <a:pt x="20" y="40"/>
                    </a:moveTo>
                    <a:cubicBezTo>
                      <a:pt x="9" y="40"/>
                      <a:pt x="0" y="31"/>
                      <a:pt x="0" y="20"/>
                    </a:cubicBezTo>
                    <a:cubicBezTo>
                      <a:pt x="0" y="9"/>
                      <a:pt x="9" y="0"/>
                      <a:pt x="20" y="0"/>
                    </a:cubicBezTo>
                    <a:cubicBezTo>
                      <a:pt x="33" y="0"/>
                      <a:pt x="40" y="7"/>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9"/>
                      <a:pt x="31"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9" name="Freeform 13"/>
              <p:cNvSpPr>
                <a:spLocks noEditPoints="1"/>
              </p:cNvSpPr>
              <p:nvPr/>
            </p:nvSpPr>
            <p:spPr bwMode="auto">
              <a:xfrm>
                <a:off x="588962"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0" name="Freeform 14"/>
              <p:cNvSpPr/>
              <p:nvPr/>
            </p:nvSpPr>
            <p:spPr bwMode="auto">
              <a:xfrm>
                <a:off x="641350" y="0"/>
                <a:ext cx="422275" cy="527050"/>
              </a:xfrm>
              <a:custGeom>
                <a:avLst/>
                <a:gdLst/>
                <a:ahLst/>
                <a:cxnLst/>
                <a:rect l="0" t="0" r="r" b="b"/>
                <a:pathLst>
                  <a:path w="266" h="332">
                    <a:moveTo>
                      <a:pt x="257" y="332"/>
                    </a:moveTo>
                    <a:lnTo>
                      <a:pt x="48" y="123"/>
                    </a:lnTo>
                    <a:lnTo>
                      <a:pt x="0" y="6"/>
                    </a:lnTo>
                    <a:lnTo>
                      <a:pt x="15" y="0"/>
                    </a:lnTo>
                    <a:lnTo>
                      <a:pt x="63" y="114"/>
                    </a:lnTo>
                    <a:lnTo>
                      <a:pt x="266" y="320"/>
                    </a:lnTo>
                    <a:lnTo>
                      <a:pt x="257" y="3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1" name="Freeform 15"/>
              <p:cNvSpPr>
                <a:spLocks noEditPoints="1"/>
              </p:cNvSpPr>
              <p:nvPr/>
            </p:nvSpPr>
            <p:spPr bwMode="auto">
              <a:xfrm>
                <a:off x="1020762"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2" name="Line 16"/>
              <p:cNvSpPr>
                <a:spLocks noChangeShapeType="1"/>
              </p:cNvSpPr>
              <p:nvPr/>
            </p:nvSpPr>
            <p:spPr bwMode="auto">
              <a:xfrm>
                <a:off x="-4763" y="9525"/>
                <a:ext cx="0" cy="0"/>
              </a:xfrm>
              <a:prstGeom prst="line">
                <a:avLst/>
              </a:prstGeom>
              <a:grpFill/>
              <a:ln w="15" cap="flat">
                <a:solidFill>
                  <a:srgbClr val="FFFFFF"/>
                </a:solidFill>
                <a:prstDash val="solid"/>
                <a:miter lim="800000"/>
                <a:headEnd/>
                <a:tailEnd/>
              </a:ln>
            </p:spPr>
          </p:sp>
          <p:sp>
            <p:nvSpPr>
              <p:cNvPr id="33" name="Freeform 17"/>
              <p:cNvSpPr/>
              <p:nvPr/>
            </p:nvSpPr>
            <p:spPr bwMode="auto">
              <a:xfrm>
                <a:off x="9525" y="1801813"/>
                <a:ext cx="123825" cy="127000"/>
              </a:xfrm>
              <a:custGeom>
                <a:avLst/>
                <a:gdLst/>
                <a:ahLst/>
                <a:cxnLst/>
                <a:rect l="0" t="0" r="r" b="b"/>
                <a:pathLst>
                  <a:path w="78" h="80">
                    <a:moveTo>
                      <a:pt x="6" y="80"/>
                    </a:moveTo>
                    <a:lnTo>
                      <a:pt x="0" y="71"/>
                    </a:lnTo>
                    <a:lnTo>
                      <a:pt x="69" y="0"/>
                    </a:lnTo>
                    <a:lnTo>
                      <a:pt x="78" y="9"/>
                    </a:lnTo>
                    <a:lnTo>
                      <a:pt x="6" y="8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4" name="Freeform 18"/>
              <p:cNvSpPr/>
              <p:nvPr/>
            </p:nvSpPr>
            <p:spPr bwMode="auto">
              <a:xfrm>
                <a:off x="-9525" y="3549650"/>
                <a:ext cx="147638" cy="481013"/>
              </a:xfrm>
              <a:custGeom>
                <a:avLst/>
                <a:gdLst/>
                <a:ahLst/>
                <a:cxnLst/>
                <a:rect l="0" t="0" r="r" b="b"/>
                <a:pathLst>
                  <a:path w="93" h="303">
                    <a:moveTo>
                      <a:pt x="93" y="303"/>
                    </a:moveTo>
                    <a:lnTo>
                      <a:pt x="78" y="303"/>
                    </a:lnTo>
                    <a:lnTo>
                      <a:pt x="78" y="78"/>
                    </a:lnTo>
                    <a:lnTo>
                      <a:pt x="0" y="12"/>
                    </a:lnTo>
                    <a:lnTo>
                      <a:pt x="12" y="0"/>
                    </a:lnTo>
                    <a:lnTo>
                      <a:pt x="93" y="69"/>
                    </a:lnTo>
                    <a:lnTo>
                      <a:pt x="93" y="30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5" name="Freeform 19"/>
              <p:cNvSpPr/>
              <p:nvPr/>
            </p:nvSpPr>
            <p:spPr bwMode="auto">
              <a:xfrm>
                <a:off x="128587"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6" name="Freeform 20"/>
              <p:cNvSpPr>
                <a:spLocks noEditPoints="1"/>
              </p:cNvSpPr>
              <p:nvPr/>
            </p:nvSpPr>
            <p:spPr bwMode="auto">
              <a:xfrm>
                <a:off x="204787" y="1849438"/>
                <a:ext cx="114300" cy="107950"/>
              </a:xfrm>
              <a:custGeom>
                <a:avLst/>
                <a:gdLst/>
                <a:ahLst/>
                <a:cxnLst/>
                <a:rect l="0" t="0" r="r" b="b"/>
                <a:pathLst>
                  <a:path w="24" h="23">
                    <a:moveTo>
                      <a:pt x="12" y="23"/>
                    </a:moveTo>
                    <a:cubicBezTo>
                      <a:pt x="6" y="23"/>
                      <a:pt x="0" y="18"/>
                      <a:pt x="0" y="12"/>
                    </a:cubicBezTo>
                    <a:cubicBezTo>
                      <a:pt x="0" y="5"/>
                      <a:pt x="6" y="0"/>
                      <a:pt x="12" y="0"/>
                    </a:cubicBezTo>
                    <a:cubicBezTo>
                      <a:pt x="18" y="0"/>
                      <a:pt x="24" y="5"/>
                      <a:pt x="24" y="12"/>
                    </a:cubicBezTo>
                    <a:cubicBezTo>
                      <a:pt x="24" y="18"/>
                      <a:pt x="18" y="23"/>
                      <a:pt x="12" y="23"/>
                    </a:cubicBezTo>
                    <a:close/>
                    <a:moveTo>
                      <a:pt x="12" y="4"/>
                    </a:moveTo>
                    <a:cubicBezTo>
                      <a:pt x="8" y="4"/>
                      <a:pt x="4" y="8"/>
                      <a:pt x="4" y="12"/>
                    </a:cubicBezTo>
                    <a:cubicBezTo>
                      <a:pt x="4" y="16"/>
                      <a:pt x="8" y="19"/>
                      <a:pt x="12" y="19"/>
                    </a:cubicBezTo>
                    <a:cubicBezTo>
                      <a:pt x="16" y="19"/>
                      <a:pt x="20" y="16"/>
                      <a:pt x="20" y="12"/>
                    </a:cubicBezTo>
                    <a:cubicBezTo>
                      <a:pt x="20" y="8"/>
                      <a:pt x="16" y="4"/>
                      <a:pt x="12"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7" name="Rectangle 21"/>
              <p:cNvSpPr>
                <a:spLocks noChangeArrowheads="1"/>
              </p:cNvSpPr>
              <p:nvPr/>
            </p:nvSpPr>
            <p:spPr bwMode="auto">
              <a:xfrm>
                <a:off x="133350" y="4662488"/>
                <a:ext cx="23813" cy="21812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38" name="Freeform 22"/>
              <p:cNvSpPr/>
              <p:nvPr/>
            </p:nvSpPr>
            <p:spPr bwMode="auto">
              <a:xfrm>
                <a:off x="223837" y="5041900"/>
                <a:ext cx="369888" cy="1801813"/>
              </a:xfrm>
              <a:custGeom>
                <a:avLst/>
                <a:gdLst/>
                <a:ahLst/>
                <a:cxnLst/>
                <a:rect l="0" t="0" r="r" b="b"/>
                <a:pathLst>
                  <a:path w="233" h="1135">
                    <a:moveTo>
                      <a:pt x="15" y="1135"/>
                    </a:moveTo>
                    <a:lnTo>
                      <a:pt x="0" y="1135"/>
                    </a:lnTo>
                    <a:lnTo>
                      <a:pt x="0" y="515"/>
                    </a:lnTo>
                    <a:lnTo>
                      <a:pt x="0" y="512"/>
                    </a:lnTo>
                    <a:lnTo>
                      <a:pt x="218" y="0"/>
                    </a:lnTo>
                    <a:lnTo>
                      <a:pt x="233" y="6"/>
                    </a:lnTo>
                    <a:lnTo>
                      <a:pt x="15" y="518"/>
                    </a:lnTo>
                    <a:lnTo>
                      <a:pt x="15" y="11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9" name="Freeform 23"/>
              <p:cNvSpPr>
                <a:spLocks noEditPoints="1"/>
              </p:cNvSpPr>
              <p:nvPr/>
            </p:nvSpPr>
            <p:spPr bwMode="auto">
              <a:xfrm>
                <a:off x="52387"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0" name="Freeform 24"/>
              <p:cNvSpPr/>
              <p:nvPr/>
            </p:nvSpPr>
            <p:spPr bwMode="auto">
              <a:xfrm>
                <a:off x="-14288" y="5627688"/>
                <a:ext cx="85725" cy="1216025"/>
              </a:xfrm>
              <a:custGeom>
                <a:avLst/>
                <a:gdLst/>
                <a:ahLst/>
                <a:cxnLst/>
                <a:rect l="0" t="0" r="r" b="b"/>
                <a:pathLst>
                  <a:path w="54" h="766">
                    <a:moveTo>
                      <a:pt x="54" y="766"/>
                    </a:moveTo>
                    <a:lnTo>
                      <a:pt x="36" y="766"/>
                    </a:lnTo>
                    <a:lnTo>
                      <a:pt x="36" y="149"/>
                    </a:lnTo>
                    <a:lnTo>
                      <a:pt x="0" y="3"/>
                    </a:lnTo>
                    <a:lnTo>
                      <a:pt x="18" y="0"/>
                    </a:lnTo>
                    <a:lnTo>
                      <a:pt x="54" y="146"/>
                    </a:lnTo>
                    <a:lnTo>
                      <a:pt x="54" y="7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1" name="Freeform 25"/>
              <p:cNvSpPr>
                <a:spLocks noEditPoints="1"/>
              </p:cNvSpPr>
              <p:nvPr/>
            </p:nvSpPr>
            <p:spPr bwMode="auto">
              <a:xfrm>
                <a:off x="527050"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2" name="Freeform 26"/>
              <p:cNvSpPr/>
              <p:nvPr/>
            </p:nvSpPr>
            <p:spPr bwMode="auto">
              <a:xfrm>
                <a:off x="309562" y="5422900"/>
                <a:ext cx="374650" cy="1425575"/>
              </a:xfrm>
              <a:custGeom>
                <a:avLst/>
                <a:gdLst/>
                <a:ahLst/>
                <a:cxnLst/>
                <a:rect l="0" t="0" r="r" b="b"/>
                <a:pathLst>
                  <a:path w="236" h="898">
                    <a:moveTo>
                      <a:pt x="18" y="898"/>
                    </a:moveTo>
                    <a:lnTo>
                      <a:pt x="0" y="898"/>
                    </a:lnTo>
                    <a:lnTo>
                      <a:pt x="0" y="515"/>
                    </a:lnTo>
                    <a:lnTo>
                      <a:pt x="3" y="512"/>
                    </a:lnTo>
                    <a:lnTo>
                      <a:pt x="221" y="0"/>
                    </a:lnTo>
                    <a:lnTo>
                      <a:pt x="236" y="6"/>
                    </a:lnTo>
                    <a:lnTo>
                      <a:pt x="18" y="518"/>
                    </a:lnTo>
                    <a:lnTo>
                      <a:pt x="18" y="89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3" name="Freeform 27"/>
              <p:cNvSpPr/>
              <p:nvPr/>
            </p:nvSpPr>
            <p:spPr bwMode="auto">
              <a:xfrm>
                <a:off x="569912"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4" name="Freeform 28"/>
              <p:cNvSpPr>
                <a:spLocks noEditPoints="1"/>
              </p:cNvSpPr>
              <p:nvPr/>
            </p:nvSpPr>
            <p:spPr bwMode="auto">
              <a:xfrm>
                <a:off x="612775"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5" name="Freeform 29"/>
              <p:cNvSpPr>
                <a:spLocks noEditPoints="1"/>
              </p:cNvSpPr>
              <p:nvPr/>
            </p:nvSpPr>
            <p:spPr bwMode="auto">
              <a:xfrm>
                <a:off x="612775"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6" name="Freeform 30"/>
              <p:cNvSpPr/>
              <p:nvPr/>
            </p:nvSpPr>
            <p:spPr bwMode="auto">
              <a:xfrm>
                <a:off x="669925" y="6330950"/>
                <a:ext cx="417513" cy="517525"/>
              </a:xfrm>
              <a:custGeom>
                <a:avLst/>
                <a:gdLst/>
                <a:ahLst/>
                <a:cxnLst/>
                <a:rect l="0" t="0" r="r" b="b"/>
                <a:pathLst>
                  <a:path w="263" h="326">
                    <a:moveTo>
                      <a:pt x="15" y="326"/>
                    </a:moveTo>
                    <a:lnTo>
                      <a:pt x="0" y="320"/>
                    </a:lnTo>
                    <a:lnTo>
                      <a:pt x="45" y="206"/>
                    </a:lnTo>
                    <a:lnTo>
                      <a:pt x="48" y="206"/>
                    </a:lnTo>
                    <a:lnTo>
                      <a:pt x="254" y="0"/>
                    </a:lnTo>
                    <a:lnTo>
                      <a:pt x="263" y="12"/>
                    </a:lnTo>
                    <a:lnTo>
                      <a:pt x="60" y="215"/>
                    </a:lnTo>
                    <a:lnTo>
                      <a:pt x="15" y="3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7" name="Freeform 31"/>
              <p:cNvSpPr>
                <a:spLocks noEditPoints="1"/>
              </p:cNvSpPr>
              <p:nvPr/>
            </p:nvSpPr>
            <p:spPr bwMode="auto">
              <a:xfrm>
                <a:off x="1049337"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grpSp>
        <p:grpSp>
          <p:nvGrpSpPr>
            <p:cNvPr id="10" name="Group 9"/>
            <p:cNvGrpSpPr/>
            <p:nvPr/>
          </p:nvGrpSpPr>
          <p:grpSpPr>
            <a:xfrm>
              <a:off x="11364912" y="0"/>
              <a:ext cx="674688" cy="6848476"/>
              <a:chOff x="11364912" y="0"/>
              <a:chExt cx="674688" cy="6848476"/>
            </a:xfrm>
            <a:gradFill flip="none" rotWithShape="1">
              <a:gsLst>
                <a:gs pos="0">
                  <a:schemeClr val="tx2">
                    <a:alpha val="80000"/>
                  </a:schemeClr>
                </a:gs>
                <a:gs pos="100000">
                  <a:schemeClr val="bg2">
                    <a:lumMod val="60000"/>
                    <a:lumOff val="40000"/>
                    <a:alpha val="60000"/>
                  </a:schemeClr>
                </a:gs>
              </a:gsLst>
              <a:lin ang="5400000" scaled="0"/>
              <a:tileRect/>
            </a:gradFill>
          </p:grpSpPr>
          <p:sp>
            <p:nvSpPr>
              <p:cNvPr id="11" name="Freeform 32"/>
              <p:cNvSpPr/>
              <p:nvPr/>
            </p:nvSpPr>
            <p:spPr bwMode="auto">
              <a:xfrm>
                <a:off x="11483975" y="0"/>
                <a:ext cx="417513" cy="512763"/>
              </a:xfrm>
              <a:custGeom>
                <a:avLst/>
                <a:gdLst/>
                <a:ahLst/>
                <a:cxnLst/>
                <a:rect l="0" t="0" r="r" b="b"/>
                <a:pathLst>
                  <a:path w="263" h="323">
                    <a:moveTo>
                      <a:pt x="12" y="323"/>
                    </a:moveTo>
                    <a:lnTo>
                      <a:pt x="0" y="314"/>
                    </a:lnTo>
                    <a:lnTo>
                      <a:pt x="203" y="108"/>
                    </a:lnTo>
                    <a:lnTo>
                      <a:pt x="248" y="0"/>
                    </a:lnTo>
                    <a:lnTo>
                      <a:pt x="263" y="6"/>
                    </a:lnTo>
                    <a:lnTo>
                      <a:pt x="218" y="117"/>
                    </a:lnTo>
                    <a:lnTo>
                      <a:pt x="218" y="117"/>
                    </a:lnTo>
                    <a:lnTo>
                      <a:pt x="12" y="32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2" name="Freeform 33"/>
              <p:cNvSpPr>
                <a:spLocks noEditPoints="1"/>
              </p:cNvSpPr>
              <p:nvPr/>
            </p:nvSpPr>
            <p:spPr bwMode="auto">
              <a:xfrm>
                <a:off x="11364912" y="474663"/>
                <a:ext cx="157163" cy="152400"/>
              </a:xfrm>
              <a:custGeom>
                <a:avLst/>
                <a:gdLst/>
                <a:ahLst/>
                <a:cxnLst/>
                <a:rect l="0" t="0" r="r" b="b"/>
                <a:pathLst>
                  <a:path w="33" h="32">
                    <a:moveTo>
                      <a:pt x="17" y="32"/>
                    </a:moveTo>
                    <a:cubicBezTo>
                      <a:pt x="13" y="32"/>
                      <a:pt x="9" y="30"/>
                      <a:pt x="6" y="27"/>
                    </a:cubicBezTo>
                    <a:cubicBezTo>
                      <a:pt x="0" y="21"/>
                      <a:pt x="0" y="11"/>
                      <a:pt x="6" y="5"/>
                    </a:cubicBezTo>
                    <a:cubicBezTo>
                      <a:pt x="9" y="2"/>
                      <a:pt x="13" y="0"/>
                      <a:pt x="17" y="0"/>
                    </a:cubicBezTo>
                    <a:cubicBezTo>
                      <a:pt x="21" y="0"/>
                      <a:pt x="25" y="2"/>
                      <a:pt x="28" y="5"/>
                    </a:cubicBezTo>
                    <a:cubicBezTo>
                      <a:pt x="31" y="8"/>
                      <a:pt x="33" y="12"/>
                      <a:pt x="33" y="16"/>
                    </a:cubicBezTo>
                    <a:cubicBezTo>
                      <a:pt x="33" y="20"/>
                      <a:pt x="31" y="24"/>
                      <a:pt x="28" y="27"/>
                    </a:cubicBezTo>
                    <a:cubicBezTo>
                      <a:pt x="25" y="30"/>
                      <a:pt x="21" y="32"/>
                      <a:pt x="17" y="32"/>
                    </a:cubicBezTo>
                    <a:close/>
                    <a:moveTo>
                      <a:pt x="17" y="4"/>
                    </a:moveTo>
                    <a:cubicBezTo>
                      <a:pt x="14" y="4"/>
                      <a:pt x="11" y="6"/>
                      <a:pt x="9" y="8"/>
                    </a:cubicBezTo>
                    <a:cubicBezTo>
                      <a:pt x="4" y="12"/>
                      <a:pt x="4" y="20"/>
                      <a:pt x="9" y="24"/>
                    </a:cubicBezTo>
                    <a:cubicBezTo>
                      <a:pt x="11" y="27"/>
                      <a:pt x="14" y="28"/>
                      <a:pt x="17" y="28"/>
                    </a:cubicBezTo>
                    <a:cubicBezTo>
                      <a:pt x="20" y="28"/>
                      <a:pt x="23" y="27"/>
                      <a:pt x="26" y="24"/>
                    </a:cubicBezTo>
                    <a:cubicBezTo>
                      <a:pt x="30" y="20"/>
                      <a:pt x="30" y="12"/>
                      <a:pt x="26" y="8"/>
                    </a:cubicBezTo>
                    <a:cubicBezTo>
                      <a:pt x="23" y="6"/>
                      <a:pt x="20"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3" name="Freeform 34"/>
              <p:cNvSpPr>
                <a:spLocks noEditPoints="1"/>
              </p:cNvSpPr>
              <p:nvPr/>
            </p:nvSpPr>
            <p:spPr bwMode="auto">
              <a:xfrm>
                <a:off x="11631612" y="1539875"/>
                <a:ext cx="188913"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4" name="Freeform 35"/>
              <p:cNvSpPr/>
              <p:nvPr/>
            </p:nvSpPr>
            <p:spPr bwMode="auto">
              <a:xfrm>
                <a:off x="11531600" y="5694363"/>
                <a:ext cx="298450" cy="1154113"/>
              </a:xfrm>
              <a:custGeom>
                <a:avLst/>
                <a:gdLst/>
                <a:ahLst/>
                <a:cxnLst/>
                <a:rect l="0" t="0" r="r" b="b"/>
                <a:pathLst>
                  <a:path w="188" h="727">
                    <a:moveTo>
                      <a:pt x="15" y="727"/>
                    </a:moveTo>
                    <a:lnTo>
                      <a:pt x="0" y="727"/>
                    </a:lnTo>
                    <a:lnTo>
                      <a:pt x="0" y="407"/>
                    </a:lnTo>
                    <a:lnTo>
                      <a:pt x="0" y="407"/>
                    </a:lnTo>
                    <a:lnTo>
                      <a:pt x="176" y="0"/>
                    </a:lnTo>
                    <a:lnTo>
                      <a:pt x="188" y="6"/>
                    </a:lnTo>
                    <a:lnTo>
                      <a:pt x="15" y="410"/>
                    </a:lnTo>
                    <a:lnTo>
                      <a:pt x="15" y="72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5" name="Freeform 36"/>
              <p:cNvSpPr>
                <a:spLocks noEditPoints="1"/>
              </p:cNvSpPr>
              <p:nvPr/>
            </p:nvSpPr>
            <p:spPr bwMode="auto">
              <a:xfrm>
                <a:off x="11772900" y="5551488"/>
                <a:ext cx="157163" cy="155575"/>
              </a:xfrm>
              <a:custGeom>
                <a:avLst/>
                <a:gdLst/>
                <a:ahLst/>
                <a:cxnLst/>
                <a:rect l="0" t="0" r="r" b="b"/>
                <a:pathLst>
                  <a:path w="33" h="33">
                    <a:moveTo>
                      <a:pt x="17" y="33"/>
                    </a:moveTo>
                    <a:cubicBezTo>
                      <a:pt x="8" y="33"/>
                      <a:pt x="0" y="25"/>
                      <a:pt x="0" y="16"/>
                    </a:cubicBezTo>
                    <a:cubicBezTo>
                      <a:pt x="0" y="7"/>
                      <a:pt x="8" y="0"/>
                      <a:pt x="17" y="0"/>
                    </a:cubicBezTo>
                    <a:cubicBezTo>
                      <a:pt x="26" y="0"/>
                      <a:pt x="33" y="7"/>
                      <a:pt x="33" y="16"/>
                    </a:cubicBezTo>
                    <a:cubicBezTo>
                      <a:pt x="33" y="25"/>
                      <a:pt x="26" y="33"/>
                      <a:pt x="17" y="33"/>
                    </a:cubicBezTo>
                    <a:close/>
                    <a:moveTo>
                      <a:pt x="17" y="4"/>
                    </a:moveTo>
                    <a:cubicBezTo>
                      <a:pt x="10" y="4"/>
                      <a:pt x="4" y="9"/>
                      <a:pt x="4" y="16"/>
                    </a:cubicBezTo>
                    <a:cubicBezTo>
                      <a:pt x="4" y="23"/>
                      <a:pt x="10" y="29"/>
                      <a:pt x="17" y="29"/>
                    </a:cubicBezTo>
                    <a:cubicBezTo>
                      <a:pt x="23" y="29"/>
                      <a:pt x="29" y="23"/>
                      <a:pt x="29" y="16"/>
                    </a:cubicBezTo>
                    <a:cubicBezTo>
                      <a:pt x="29" y="9"/>
                      <a:pt x="23"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6" name="Freeform 37"/>
              <p:cNvSpPr/>
              <p:nvPr/>
            </p:nvSpPr>
            <p:spPr bwMode="auto">
              <a:xfrm>
                <a:off x="11710987" y="4763"/>
                <a:ext cx="304800" cy="1544638"/>
              </a:xfrm>
              <a:custGeom>
                <a:avLst/>
                <a:gdLst/>
                <a:ahLst/>
                <a:cxnLst/>
                <a:rect l="0" t="0" r="r" b="b"/>
                <a:pathLst>
                  <a:path w="192" h="973">
                    <a:moveTo>
                      <a:pt x="15" y="973"/>
                    </a:moveTo>
                    <a:lnTo>
                      <a:pt x="0" y="973"/>
                    </a:lnTo>
                    <a:lnTo>
                      <a:pt x="0" y="790"/>
                    </a:lnTo>
                    <a:lnTo>
                      <a:pt x="174" y="614"/>
                    </a:lnTo>
                    <a:lnTo>
                      <a:pt x="174" y="0"/>
                    </a:lnTo>
                    <a:lnTo>
                      <a:pt x="192" y="0"/>
                    </a:lnTo>
                    <a:lnTo>
                      <a:pt x="192" y="620"/>
                    </a:lnTo>
                    <a:lnTo>
                      <a:pt x="15" y="796"/>
                    </a:lnTo>
                    <a:lnTo>
                      <a:pt x="15" y="97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7" name="Freeform 38"/>
              <p:cNvSpPr>
                <a:spLocks noEditPoints="1"/>
              </p:cNvSpPr>
              <p:nvPr/>
            </p:nvSpPr>
            <p:spPr bwMode="auto">
              <a:xfrm>
                <a:off x="11636375" y="4867275"/>
                <a:ext cx="188913"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8" name="Freeform 39"/>
              <p:cNvSpPr/>
              <p:nvPr/>
            </p:nvSpPr>
            <p:spPr bwMode="auto">
              <a:xfrm>
                <a:off x="11441112" y="5046663"/>
                <a:ext cx="307975" cy="1801813"/>
              </a:xfrm>
              <a:custGeom>
                <a:avLst/>
                <a:gdLst/>
                <a:ahLst/>
                <a:cxnLst/>
                <a:rect l="0" t="0" r="r" b="b"/>
                <a:pathLst>
                  <a:path w="194" h="1135">
                    <a:moveTo>
                      <a:pt x="18" y="1135"/>
                    </a:moveTo>
                    <a:lnTo>
                      <a:pt x="0" y="1135"/>
                    </a:lnTo>
                    <a:lnTo>
                      <a:pt x="0" y="354"/>
                    </a:lnTo>
                    <a:lnTo>
                      <a:pt x="176" y="177"/>
                    </a:lnTo>
                    <a:lnTo>
                      <a:pt x="176" y="0"/>
                    </a:lnTo>
                    <a:lnTo>
                      <a:pt x="194" y="0"/>
                    </a:lnTo>
                    <a:lnTo>
                      <a:pt x="194" y="183"/>
                    </a:lnTo>
                    <a:lnTo>
                      <a:pt x="18" y="360"/>
                    </a:lnTo>
                    <a:lnTo>
                      <a:pt x="18" y="11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9" name="Freeform 40"/>
              <p:cNvSpPr>
                <a:spLocks noEditPoints="1"/>
              </p:cNvSpPr>
              <p:nvPr/>
            </p:nvSpPr>
            <p:spPr bwMode="auto">
              <a:xfrm>
                <a:off x="11849100" y="64166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0" name="Rectangle 41"/>
              <p:cNvSpPr>
                <a:spLocks noChangeArrowheads="1"/>
              </p:cNvSpPr>
              <p:nvPr/>
            </p:nvSpPr>
            <p:spPr bwMode="auto">
              <a:xfrm>
                <a:off x="11939587" y="6596063"/>
                <a:ext cx="23813" cy="25241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grpSp>
      </p:grpSp>
      <p:sp>
        <p:nvSpPr>
          <p:cNvPr id="2" name="Title Placeholder 1"/>
          <p:cNvSpPr>
            <a:spLocks noGrp="1"/>
          </p:cNvSpPr>
          <p:nvPr>
            <p:ph type="title"/>
          </p:nvPr>
        </p:nvSpPr>
        <p:spPr>
          <a:xfrm>
            <a:off x="1141413" y="618518"/>
            <a:ext cx="9905998" cy="1478570"/>
          </a:xfrm>
          <a:prstGeom prst="rect">
            <a:avLst/>
          </a:prstGeom>
        </p:spPr>
        <p:txBody>
          <a:bodyPr vert="horz" lIns="91440" tIns="45720" rIns="91440" bIns="45720" rtlCol="0" anchor="ctr">
            <a:normAutofit/>
          </a:bodyPr>
          <a:lstStyle/>
          <a:p>
            <a:endParaRPr lang="en-US" dirty="0"/>
          </a:p>
        </p:txBody>
      </p:sp>
      <p:sp>
        <p:nvSpPr>
          <p:cNvPr id="3" name="Text Placeholder 2"/>
          <p:cNvSpPr>
            <a:spLocks noGrp="1"/>
          </p:cNvSpPr>
          <p:nvPr>
            <p:ph type="body" idx="1"/>
          </p:nvPr>
        </p:nvSpPr>
        <p:spPr>
          <a:xfrm>
            <a:off x="1141412" y="2249487"/>
            <a:ext cx="9905999" cy="354171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456921" y="5883276"/>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48A87A34-81AB-432B-8DAE-1953F412C126}" type="datetimeFigureOut">
              <a:rPr lang="en-US" dirty="0"/>
              <a:pPr/>
              <a:t>11/19/2019</a:t>
            </a:fld>
            <a:endParaRPr lang="en-US" dirty="0"/>
          </a:p>
        </p:txBody>
      </p:sp>
      <p:sp>
        <p:nvSpPr>
          <p:cNvPr id="5" name="Footer Placeholder 4"/>
          <p:cNvSpPr>
            <a:spLocks noGrp="1"/>
          </p:cNvSpPr>
          <p:nvPr>
            <p:ph type="ftr" sz="quarter" idx="3"/>
          </p:nvPr>
        </p:nvSpPr>
        <p:spPr>
          <a:xfrm>
            <a:off x="1141411" y="5883275"/>
            <a:ext cx="6239309" cy="365125"/>
          </a:xfrm>
          <a:prstGeom prst="rect">
            <a:avLst/>
          </a:prstGeom>
        </p:spPr>
        <p:txBody>
          <a:bodyPr vert="horz" lIns="91440" tIns="45720" rIns="91440" bIns="45720" rtlCol="0" anchor="ctr"/>
          <a:lstStyle>
            <a:lvl1pPr algn="l">
              <a:defRPr sz="1050" cap="all" baseline="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10276321" y="5883274"/>
            <a:ext cx="771089"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6D22F896-40B5-4ADD-8801-0D06FADFA095}"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6" r:id="rId12"/>
    <p:sldLayoutId id="2147483663" r:id="rId13"/>
    <p:sldLayoutId id="2147483667" r:id="rId14"/>
    <p:sldLayoutId id="2147483668" r:id="rId15"/>
    <p:sldLayoutId id="2147483658" r:id="rId16"/>
    <p:sldLayoutId id="2147483659" r:id="rId17"/>
  </p:sldLayoutIdLst>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xStyles>
    <p:titleStyle>
      <a:lvl1pPr algn="l" defTabSz="914400" rtl="0" eaLnBrk="1" latinLnBrk="0" hangingPunct="1">
        <a:lnSpc>
          <a:spcPct val="90000"/>
        </a:lnSpc>
        <a:spcBef>
          <a:spcPct val="0"/>
        </a:spcBef>
        <a:buNone/>
        <a:defRPr sz="3600" kern="1200" cap="all" baseline="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SzPct val="125000"/>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SzPct val="125000"/>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SzPct val="125000"/>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s://www.britannica.com/topic/language" TargetMode="External"/><Relationship Id="rId2" Type="http://schemas.openxmlformats.org/officeDocument/2006/relationships/hyperlink" Target="https://www.merriam-webster.com/dictionary/aesthetic" TargetMode="External"/><Relationship Id="rId1" Type="http://schemas.openxmlformats.org/officeDocument/2006/relationships/slideLayout" Target="../slideLayouts/slideLayout9.xml"/><Relationship Id="rId5" Type="http://schemas.openxmlformats.org/officeDocument/2006/relationships/image" Target="../media/image3.jpeg"/><Relationship Id="rId4" Type="http://schemas.openxmlformats.org/officeDocument/2006/relationships/hyperlink" Target="https://www.britannica.com/art/genre-literature"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876424" y="914400"/>
            <a:ext cx="8791575" cy="2021305"/>
          </a:xfrm>
        </p:spPr>
        <p:txBody>
          <a:bodyPr>
            <a:noAutofit/>
          </a:bodyPr>
          <a:lstStyle/>
          <a:p>
            <a:pPr indent="457200" algn="ctr">
              <a:lnSpc>
                <a:spcPct val="115000"/>
              </a:lnSpc>
              <a:spcAft>
                <a:spcPts val="1000"/>
              </a:spcAft>
            </a:pPr>
            <a:r>
              <a:rPr lang="en-US" sz="3600" dirty="0">
                <a:solidFill>
                  <a:schemeClr val="bg2">
                    <a:lumMod val="75000"/>
                  </a:schemeClr>
                </a:solidFill>
              </a:rPr>
              <a:t/>
            </a:r>
            <a:br>
              <a:rPr lang="en-US" sz="3600" dirty="0">
                <a:solidFill>
                  <a:schemeClr val="bg2">
                    <a:lumMod val="75000"/>
                  </a:schemeClr>
                </a:solidFill>
              </a:rPr>
            </a:br>
            <a:r>
              <a:rPr lang="en-US" sz="3600" dirty="0">
                <a:solidFill>
                  <a:schemeClr val="bg2">
                    <a:lumMod val="75000"/>
                  </a:schemeClr>
                </a:solidFill>
              </a:rPr>
              <a:t/>
            </a:r>
            <a:br>
              <a:rPr lang="en-US" sz="3600" dirty="0">
                <a:solidFill>
                  <a:schemeClr val="bg2">
                    <a:lumMod val="75000"/>
                  </a:schemeClr>
                </a:solidFill>
              </a:rPr>
            </a:br>
            <a:r>
              <a:rPr lang="en-US" sz="3600" dirty="0">
                <a:solidFill>
                  <a:schemeClr val="bg2">
                    <a:lumMod val="75000"/>
                  </a:schemeClr>
                </a:solidFill>
              </a:rPr>
              <a:t/>
            </a:r>
            <a:br>
              <a:rPr lang="en-US" sz="3600" dirty="0">
                <a:solidFill>
                  <a:schemeClr val="bg2">
                    <a:lumMod val="75000"/>
                  </a:schemeClr>
                </a:solidFill>
              </a:rPr>
            </a:br>
            <a:r>
              <a:rPr lang="en-US" sz="3600" dirty="0">
                <a:solidFill>
                  <a:schemeClr val="bg2">
                    <a:lumMod val="75000"/>
                  </a:schemeClr>
                </a:solidFill>
              </a:rPr>
              <a:t/>
            </a:r>
            <a:br>
              <a:rPr lang="en-US" sz="3600" dirty="0">
                <a:solidFill>
                  <a:schemeClr val="bg2">
                    <a:lumMod val="75000"/>
                  </a:schemeClr>
                </a:solidFill>
              </a:rPr>
            </a:br>
            <a:r>
              <a:rPr lang="en-US" sz="3600" dirty="0">
                <a:solidFill>
                  <a:schemeClr val="bg2">
                    <a:lumMod val="75000"/>
                  </a:schemeClr>
                </a:solidFill>
              </a:rPr>
              <a:t/>
            </a:r>
            <a:br>
              <a:rPr lang="en-US" sz="3600" dirty="0">
                <a:solidFill>
                  <a:schemeClr val="bg2">
                    <a:lumMod val="75000"/>
                  </a:schemeClr>
                </a:solidFill>
              </a:rPr>
            </a:br>
            <a:r>
              <a:rPr lang="en-US" sz="3600" dirty="0">
                <a:solidFill>
                  <a:schemeClr val="bg2">
                    <a:lumMod val="75000"/>
                  </a:schemeClr>
                </a:solidFill>
              </a:rPr>
              <a:t> </a:t>
            </a:r>
            <a:r>
              <a:rPr lang="en-US" sz="3600" b="1" spc="10" dirty="0">
                <a:solidFill>
                  <a:srgbClr val="000000"/>
                </a:solidFill>
                <a:latin typeface="Times New Roman"/>
                <a:ea typeface="Times New Roman"/>
                <a:cs typeface="Arial"/>
              </a:rPr>
              <a:t> </a:t>
            </a:r>
            <a:r>
              <a:rPr lang="en-US" sz="2800" dirty="0">
                <a:latin typeface="Calibri"/>
                <a:ea typeface="Calibri"/>
                <a:cs typeface="Arial"/>
              </a:rPr>
              <a:t/>
            </a:r>
            <a:br>
              <a:rPr lang="en-US" sz="2800" dirty="0">
                <a:latin typeface="Calibri"/>
                <a:ea typeface="Calibri"/>
                <a:cs typeface="Arial"/>
              </a:rPr>
            </a:br>
            <a:r>
              <a:rPr lang="en-US" sz="2800" dirty="0">
                <a:latin typeface="Calibri"/>
                <a:ea typeface="Calibri"/>
                <a:cs typeface="Arial"/>
              </a:rPr>
              <a:t/>
            </a:r>
            <a:br>
              <a:rPr lang="en-US" sz="2800" dirty="0">
                <a:latin typeface="Calibri"/>
                <a:ea typeface="Calibri"/>
                <a:cs typeface="Arial"/>
              </a:rPr>
            </a:br>
            <a:r>
              <a:rPr lang="en-US" sz="2800" dirty="0">
                <a:latin typeface="Calibri"/>
                <a:ea typeface="Calibri"/>
                <a:cs typeface="Arial"/>
              </a:rPr>
              <a:t/>
            </a:r>
            <a:br>
              <a:rPr lang="en-US" sz="2800" dirty="0">
                <a:latin typeface="Calibri"/>
                <a:ea typeface="Calibri"/>
                <a:cs typeface="Arial"/>
              </a:rPr>
            </a:br>
            <a:r>
              <a:rPr lang="en-US" sz="2800" dirty="0">
                <a:latin typeface="Calibri"/>
                <a:ea typeface="Calibri"/>
                <a:cs typeface="Arial"/>
              </a:rPr>
              <a:t/>
            </a:r>
            <a:br>
              <a:rPr lang="en-US" sz="2800" dirty="0">
                <a:latin typeface="Calibri"/>
                <a:ea typeface="Calibri"/>
                <a:cs typeface="Arial"/>
              </a:rPr>
            </a:br>
            <a:r>
              <a:rPr lang="en-US" sz="2800" dirty="0">
                <a:latin typeface="Calibri"/>
                <a:ea typeface="Calibri"/>
                <a:cs typeface="Arial"/>
              </a:rPr>
              <a:t/>
            </a:r>
            <a:br>
              <a:rPr lang="en-US" sz="2800" dirty="0">
                <a:latin typeface="Calibri"/>
                <a:ea typeface="Calibri"/>
                <a:cs typeface="Arial"/>
              </a:rPr>
            </a:br>
            <a:r>
              <a:rPr lang="en-US" sz="2800" dirty="0">
                <a:latin typeface="Calibri"/>
                <a:ea typeface="Calibri"/>
                <a:cs typeface="Arial"/>
              </a:rPr>
              <a:t/>
            </a:r>
            <a:br>
              <a:rPr lang="en-US" sz="2800" dirty="0">
                <a:latin typeface="Calibri"/>
                <a:ea typeface="Calibri"/>
                <a:cs typeface="Arial"/>
              </a:rPr>
            </a:br>
            <a:r>
              <a:rPr lang="en-US" sz="2800" dirty="0">
                <a:latin typeface="Calibri"/>
                <a:ea typeface="Calibri"/>
                <a:cs typeface="Arial"/>
              </a:rPr>
              <a:t/>
            </a:r>
            <a:br>
              <a:rPr lang="en-US" sz="2800" dirty="0">
                <a:latin typeface="Calibri"/>
                <a:ea typeface="Calibri"/>
                <a:cs typeface="Arial"/>
              </a:rPr>
            </a:br>
            <a:r>
              <a:rPr lang="en-US" sz="3600" b="1" spc="10" dirty="0">
                <a:solidFill>
                  <a:srgbClr val="000000"/>
                </a:solidFill>
                <a:latin typeface="Times New Roman"/>
                <a:ea typeface="Times New Roman"/>
                <a:cs typeface="Arial"/>
              </a:rPr>
              <a:t>Al-</a:t>
            </a:r>
            <a:r>
              <a:rPr lang="en-US" sz="3600" b="1" spc="10" dirty="0" err="1">
                <a:solidFill>
                  <a:srgbClr val="000000"/>
                </a:solidFill>
                <a:latin typeface="Times New Roman"/>
                <a:ea typeface="Times New Roman"/>
                <a:cs typeface="Arial"/>
              </a:rPr>
              <a:t>Ma'moon</a:t>
            </a:r>
            <a:r>
              <a:rPr lang="en-US" sz="3600" b="1" spc="10" dirty="0">
                <a:solidFill>
                  <a:srgbClr val="000000"/>
                </a:solidFill>
                <a:latin typeface="Times New Roman"/>
                <a:ea typeface="Times New Roman"/>
                <a:cs typeface="Arial"/>
              </a:rPr>
              <a:t> University College Dept. of </a:t>
            </a:r>
            <a:r>
              <a:rPr lang="en-US" sz="3600" b="1" spc="10" dirty="0" smtClean="0">
                <a:solidFill>
                  <a:srgbClr val="000000"/>
                </a:solidFill>
                <a:latin typeface="Times New Roman"/>
                <a:ea typeface="Times New Roman"/>
                <a:cs typeface="Arial"/>
              </a:rPr>
              <a:t>ENGLISH </a:t>
            </a:r>
            <a:r>
              <a:rPr lang="en-US" sz="2800" dirty="0">
                <a:latin typeface="Calibri"/>
                <a:ea typeface="Calibri"/>
                <a:cs typeface="Arial"/>
              </a:rPr>
              <a:t/>
            </a:r>
            <a:br>
              <a:rPr lang="en-US" sz="2800" dirty="0">
                <a:latin typeface="Calibri"/>
                <a:ea typeface="Calibri"/>
                <a:cs typeface="Arial"/>
              </a:rPr>
            </a:br>
            <a:r>
              <a:rPr lang="en-US" sz="3600" dirty="0">
                <a:solidFill>
                  <a:schemeClr val="bg2">
                    <a:lumMod val="75000"/>
                  </a:schemeClr>
                </a:solidFill>
              </a:rPr>
              <a:t/>
            </a:r>
            <a:br>
              <a:rPr lang="en-US" sz="3600" dirty="0">
                <a:solidFill>
                  <a:schemeClr val="bg2">
                    <a:lumMod val="75000"/>
                  </a:schemeClr>
                </a:solidFill>
              </a:rPr>
            </a:br>
            <a:endParaRPr lang="en-US" sz="3600" dirty="0">
              <a:solidFill>
                <a:schemeClr val="bg2">
                  <a:lumMod val="75000"/>
                </a:schemeClr>
              </a:solidFill>
            </a:endParaRPr>
          </a:p>
        </p:txBody>
      </p:sp>
      <p:sp>
        <p:nvSpPr>
          <p:cNvPr id="3" name="Subtitle 2"/>
          <p:cNvSpPr>
            <a:spLocks noGrp="1"/>
          </p:cNvSpPr>
          <p:nvPr>
            <p:ph type="subTitle" idx="1"/>
          </p:nvPr>
        </p:nvSpPr>
        <p:spPr>
          <a:xfrm>
            <a:off x="1876424" y="3602038"/>
            <a:ext cx="8791575" cy="3024393"/>
          </a:xfrm>
        </p:spPr>
        <p:txBody>
          <a:bodyPr>
            <a:normAutofit/>
          </a:bodyPr>
          <a:lstStyle/>
          <a:p>
            <a:pPr algn="ctr">
              <a:lnSpc>
                <a:spcPct val="140000"/>
              </a:lnSpc>
              <a:spcAft>
                <a:spcPts val="1000"/>
              </a:spcAft>
            </a:pPr>
            <a:r>
              <a:rPr lang="en-US" sz="2800" b="1" dirty="0">
                <a:solidFill>
                  <a:srgbClr val="000000"/>
                </a:solidFill>
                <a:latin typeface="Times New Roman"/>
                <a:ea typeface="Times New Roman"/>
                <a:cs typeface="Arial"/>
              </a:rPr>
              <a:t> </a:t>
            </a:r>
            <a:r>
              <a:rPr lang="en-US" sz="2800" b="1" dirty="0" smtClean="0">
                <a:solidFill>
                  <a:srgbClr val="FFFF00"/>
                </a:solidFill>
                <a:latin typeface="Times New Roman"/>
                <a:ea typeface="Times New Roman"/>
                <a:cs typeface="Arial"/>
              </a:rPr>
              <a:t>AN INTRODUCTION TO LITERATURE</a:t>
            </a:r>
          </a:p>
          <a:p>
            <a:pPr algn="ctr">
              <a:lnSpc>
                <a:spcPct val="140000"/>
              </a:lnSpc>
              <a:spcAft>
                <a:spcPts val="1000"/>
              </a:spcAft>
            </a:pPr>
            <a:r>
              <a:rPr lang="en-US" sz="2800" b="1" dirty="0" smtClean="0">
                <a:solidFill>
                  <a:srgbClr val="000000"/>
                </a:solidFill>
                <a:latin typeface="Times New Roman"/>
                <a:cs typeface="Arial"/>
              </a:rPr>
              <a:t>1</a:t>
            </a:r>
            <a:r>
              <a:rPr lang="en-US" sz="2800" b="1" baseline="30000" dirty="0" smtClean="0">
                <a:solidFill>
                  <a:srgbClr val="000000"/>
                </a:solidFill>
                <a:latin typeface="Times New Roman"/>
                <a:cs typeface="Arial"/>
              </a:rPr>
              <a:t>ST</a:t>
            </a:r>
            <a:r>
              <a:rPr lang="en-US" sz="2800" b="1" dirty="0" smtClean="0">
                <a:solidFill>
                  <a:srgbClr val="000000"/>
                </a:solidFill>
                <a:latin typeface="Times New Roman"/>
                <a:cs typeface="Arial"/>
              </a:rPr>
              <a:t> CLASS</a:t>
            </a:r>
            <a:endParaRPr lang="en-US" sz="2800" b="1" dirty="0">
              <a:solidFill>
                <a:schemeClr val="bg1"/>
              </a:solidFill>
            </a:endParaRPr>
          </a:p>
          <a:p>
            <a:pPr algn="ctr"/>
            <a:r>
              <a:rPr lang="en-US" sz="2800" b="1" dirty="0">
                <a:solidFill>
                  <a:schemeClr val="bg1"/>
                </a:solidFill>
              </a:rPr>
              <a:t>HAYDAR JABR KOBAN Al-</a:t>
            </a:r>
            <a:r>
              <a:rPr lang="en-US" sz="2800" b="1" dirty="0" err="1">
                <a:solidFill>
                  <a:schemeClr val="bg1"/>
                </a:solidFill>
              </a:rPr>
              <a:t>ZUBAIDi</a:t>
            </a:r>
            <a:r>
              <a:rPr lang="en-US" sz="2800" b="1" dirty="0">
                <a:solidFill>
                  <a:schemeClr val="bg1"/>
                </a:solidFill>
              </a:rPr>
              <a:t>, </a:t>
            </a:r>
            <a:r>
              <a:rPr lang="en-US" sz="3600" b="1" spc="10" dirty="0">
                <a:solidFill>
                  <a:schemeClr val="bg1"/>
                </a:solidFill>
                <a:latin typeface="Times New Roman"/>
                <a:ea typeface="Times New Roman"/>
                <a:cs typeface="Arial"/>
              </a:rPr>
              <a:t>PhD</a:t>
            </a:r>
            <a:endParaRPr lang="en-US" sz="2800" dirty="0">
              <a:solidFill>
                <a:schemeClr val="bg1"/>
              </a:solidFill>
            </a:endParaRPr>
          </a:p>
          <a:p>
            <a:pPr algn="ctr"/>
            <a:r>
              <a:rPr lang="en-US" b="1" dirty="0" smtClean="0">
                <a:solidFill>
                  <a:schemeClr val="bg1"/>
                </a:solidFill>
              </a:rPr>
              <a:t>2018 - 2019</a:t>
            </a:r>
            <a:endParaRPr lang="en-US" b="1" dirty="0">
              <a:solidFill>
                <a:schemeClr val="bg1"/>
              </a:solidFill>
            </a:endParaRPr>
          </a:p>
          <a:p>
            <a:pPr algn="ctr"/>
            <a:endParaRPr lang="en-US" sz="2800" dirty="0">
              <a:solidFill>
                <a:schemeClr val="bg2">
                  <a:lumMod val="75000"/>
                </a:schemeClr>
              </a:solidFill>
            </a:endParaRPr>
          </a:p>
          <a:p>
            <a:endParaRPr lang="en-US" sz="3600" dirty="0">
              <a:latin typeface="+mj-lt"/>
            </a:endParaRPr>
          </a:p>
        </p:txBody>
      </p:sp>
    </p:spTree>
    <p:extLst>
      <p:ext uri="{BB962C8B-B14F-4D97-AF65-F5344CB8AC3E}">
        <p14:creationId xmlns:p14="http://schemas.microsoft.com/office/powerpoint/2010/main" xmlns="" val="1246764661"/>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a:bodyPr>
          <a:lstStyle/>
          <a:p>
            <a:r>
              <a:rPr lang="en-US" b="1" dirty="0" smtClean="0">
                <a:solidFill>
                  <a:srgbClr val="C00000"/>
                </a:solidFill>
              </a:rPr>
              <a:t>LITERATURE </a:t>
            </a:r>
            <a:endParaRPr lang="ar-IQ" b="1" dirty="0">
              <a:solidFill>
                <a:schemeClr val="bg1"/>
              </a:solidFill>
            </a:endParaRPr>
          </a:p>
        </p:txBody>
      </p:sp>
      <p:sp>
        <p:nvSpPr>
          <p:cNvPr id="4" name="عنصر نائب للنص 3"/>
          <p:cNvSpPr>
            <a:spLocks noGrp="1"/>
          </p:cNvSpPr>
          <p:nvPr>
            <p:ph type="body" sz="half" idx="2"/>
          </p:nvPr>
        </p:nvSpPr>
        <p:spPr/>
        <p:txBody>
          <a:bodyPr>
            <a:noAutofit/>
          </a:bodyPr>
          <a:lstStyle/>
          <a:p>
            <a:pPr algn="just"/>
            <a:r>
              <a:rPr lang="en-US" sz="2400" b="1" dirty="0" smtClean="0">
                <a:solidFill>
                  <a:schemeClr val="bg1"/>
                </a:solidFill>
                <a:latin typeface="helvetica neue"/>
              </a:rPr>
              <a:t> </a:t>
            </a:r>
            <a:r>
              <a:rPr lang="en-US" sz="2400" b="1" dirty="0" smtClean="0">
                <a:solidFill>
                  <a:schemeClr val="bg1"/>
                </a:solidFill>
              </a:rPr>
              <a:t>Literature</a:t>
            </a:r>
            <a:r>
              <a:rPr lang="en-US" sz="2400" dirty="0" smtClean="0">
                <a:solidFill>
                  <a:schemeClr val="bg1"/>
                </a:solidFill>
              </a:rPr>
              <a:t>, a body of written works. The name has traditionally been applied to those imaginative works of poetry and prose distinguished by the intentions of their authors and the perceived </a:t>
            </a:r>
            <a:r>
              <a:rPr lang="en-US" sz="2400" dirty="0" smtClean="0">
                <a:solidFill>
                  <a:schemeClr val="bg1"/>
                </a:solidFill>
                <a:hlinkClick r:id="rId2"/>
              </a:rPr>
              <a:t>aesthetic</a:t>
            </a:r>
            <a:r>
              <a:rPr lang="en-US" sz="2400" dirty="0" smtClean="0">
                <a:solidFill>
                  <a:schemeClr val="bg1"/>
                </a:solidFill>
              </a:rPr>
              <a:t> excellence of their execution. Literature may be classified according to a variety of systems, including </a:t>
            </a:r>
            <a:r>
              <a:rPr lang="en-US" sz="2400" u="sng" dirty="0" smtClean="0">
                <a:solidFill>
                  <a:schemeClr val="bg1"/>
                </a:solidFill>
                <a:hlinkClick r:id="rId3"/>
              </a:rPr>
              <a:t>language</a:t>
            </a:r>
            <a:r>
              <a:rPr lang="en-US" sz="2400" dirty="0" smtClean="0">
                <a:solidFill>
                  <a:schemeClr val="bg1"/>
                </a:solidFill>
              </a:rPr>
              <a:t>, national origin, historical period, </a:t>
            </a:r>
            <a:r>
              <a:rPr lang="en-US" sz="2400" u="sng" dirty="0" smtClean="0">
                <a:solidFill>
                  <a:schemeClr val="bg1"/>
                </a:solidFill>
                <a:hlinkClick r:id="rId4"/>
              </a:rPr>
              <a:t>genre</a:t>
            </a:r>
            <a:r>
              <a:rPr lang="en-US" sz="2400" dirty="0" smtClean="0">
                <a:solidFill>
                  <a:schemeClr val="bg1"/>
                </a:solidFill>
              </a:rPr>
              <a:t>, and subject matter.</a:t>
            </a:r>
            <a:endParaRPr lang="ar-IQ" sz="2400" b="1" dirty="0">
              <a:solidFill>
                <a:schemeClr val="bg1"/>
              </a:solidFill>
            </a:endParaRPr>
          </a:p>
        </p:txBody>
      </p:sp>
      <p:pic>
        <p:nvPicPr>
          <p:cNvPr id="6" name="عنصر نائب للصورة 5" descr="46504621-literature-word-meaning-printed-works-and-writing.jpg"/>
          <p:cNvPicPr>
            <a:picLocks noGrp="1" noChangeAspect="1"/>
          </p:cNvPicPr>
          <p:nvPr>
            <p:ph type="pic" idx="1"/>
          </p:nvPr>
        </p:nvPicPr>
        <p:blipFill>
          <a:blip r:embed="rId5"/>
          <a:srcRect l="21746" r="21746"/>
          <a:stretch>
            <a:fillRect/>
          </a:stretch>
        </p:blipFill>
        <p:spPr>
          <a:xfrm>
            <a:off x="7107382" y="1"/>
            <a:ext cx="5084617" cy="6858000"/>
          </a:xfrm>
        </p:spPr>
      </p:pic>
    </p:spTree>
    <p:extLst>
      <p:ext uri="{BB962C8B-B14F-4D97-AF65-F5344CB8AC3E}">
        <p14:creationId xmlns:p14="http://schemas.microsoft.com/office/powerpoint/2010/main" xmlns="" val="3083345466"/>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HP\Desktop\-literature.jpg"/>
          <p:cNvPicPr>
            <a:picLocks noChangeAspect="1" noChangeArrowheads="1"/>
          </p:cNvPicPr>
          <p:nvPr/>
        </p:nvPicPr>
        <p:blipFill>
          <a:blip r:embed="rId2"/>
          <a:srcRect/>
          <a:stretch>
            <a:fillRect/>
          </a:stretch>
        </p:blipFill>
        <p:spPr bwMode="auto">
          <a:xfrm>
            <a:off x="0" y="0"/>
            <a:ext cx="12192000" cy="6858000"/>
          </a:xfrm>
          <a:prstGeom prst="rect">
            <a:avLst/>
          </a:prstGeom>
          <a:noFill/>
        </p:spPr>
      </p:pic>
    </p:spTree>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1141413" y="618518"/>
            <a:ext cx="9905998" cy="5823846"/>
          </a:xfrm>
        </p:spPr>
        <p:txBody>
          <a:bodyPr>
            <a:noAutofit/>
          </a:bodyPr>
          <a:lstStyle/>
          <a:p>
            <a:pPr algn="just"/>
            <a:r>
              <a:rPr lang="en-US" sz="2400" b="1" dirty="0" smtClean="0">
                <a:solidFill>
                  <a:srgbClr val="FF0000"/>
                </a:solidFill>
              </a:rPr>
              <a:t>Key Differences Between Prose and Poetry</a:t>
            </a:r>
            <a:r>
              <a:rPr lang="en-US" sz="2400" b="1" dirty="0" smtClean="0">
                <a:solidFill>
                  <a:schemeClr val="bg1"/>
                </a:solidFill>
              </a:rPr>
              <a:t/>
            </a:r>
            <a:br>
              <a:rPr lang="en-US" sz="2400" b="1" dirty="0" smtClean="0">
                <a:solidFill>
                  <a:schemeClr val="bg1"/>
                </a:solidFill>
              </a:rPr>
            </a:br>
            <a:r>
              <a:rPr lang="en-US" sz="2400" b="1" dirty="0" smtClean="0">
                <a:solidFill>
                  <a:schemeClr val="bg1"/>
                </a:solidFill>
              </a:rPr>
              <a:t/>
            </a:r>
            <a:br>
              <a:rPr lang="en-US" sz="2400" b="1" dirty="0" smtClean="0">
                <a:solidFill>
                  <a:schemeClr val="bg1"/>
                </a:solidFill>
              </a:rPr>
            </a:br>
            <a:r>
              <a:rPr lang="en-US" sz="2400" b="1" dirty="0" smtClean="0">
                <a:solidFill>
                  <a:schemeClr val="bg1"/>
                </a:solidFill>
              </a:rPr>
              <a:t>Prose refers to a form of literature, having ordinary language and sentence structure. Poetry is that form of literature, which is aesthetic by nature, i.e. it has a sound, cadence, rhyme, </a:t>
            </a:r>
            <a:r>
              <a:rPr lang="en-US" sz="2400" b="1" dirty="0" err="1" smtClean="0">
                <a:solidFill>
                  <a:schemeClr val="bg1"/>
                </a:solidFill>
              </a:rPr>
              <a:t>metre</a:t>
            </a:r>
            <a:r>
              <a:rPr lang="en-US" sz="2400" b="1" dirty="0" smtClean="0">
                <a:solidFill>
                  <a:schemeClr val="bg1"/>
                </a:solidFill>
              </a:rPr>
              <a:t>, etc., that adds to its meaning.</a:t>
            </a:r>
            <a:br>
              <a:rPr lang="en-US" sz="2400" b="1" dirty="0" smtClean="0">
                <a:solidFill>
                  <a:schemeClr val="bg1"/>
                </a:solidFill>
              </a:rPr>
            </a:br>
            <a:r>
              <a:rPr lang="en-US" sz="2400" b="1" dirty="0" smtClean="0">
                <a:solidFill>
                  <a:schemeClr val="bg1"/>
                </a:solidFill>
              </a:rPr>
              <a:t>The language of prose is quite direct or straightforward. On the other hand, in poetry, we use an expressive or creative language, which includes comparisons, rhyme and rhythm that give it a unique cadence and feel.</a:t>
            </a:r>
            <a:br>
              <a:rPr lang="en-US" sz="2400" b="1" dirty="0" smtClean="0">
                <a:solidFill>
                  <a:schemeClr val="bg1"/>
                </a:solidFill>
              </a:rPr>
            </a:br>
            <a:r>
              <a:rPr lang="en-US" sz="2400" b="1" dirty="0" smtClean="0">
                <a:solidFill>
                  <a:schemeClr val="bg1"/>
                </a:solidFill>
              </a:rPr>
              <a:t>While the prose is pragmatic, i.e. realistic, poetry is figurative.</a:t>
            </a:r>
            <a:br>
              <a:rPr lang="en-US" sz="2400" b="1" dirty="0" smtClean="0">
                <a:solidFill>
                  <a:schemeClr val="bg1"/>
                </a:solidFill>
              </a:rPr>
            </a:br>
            <a:r>
              <a:rPr lang="en-US" sz="2400" b="1" dirty="0" smtClean="0">
                <a:solidFill>
                  <a:schemeClr val="bg1"/>
                </a:solidFill>
              </a:rPr>
              <a:t>Prose contains paragraphs, which includes a number of sentences, that has an implied message or idea. As against, poetry is written in verses, which are covered in stanzas. These verses leave a lot of unsaid things, and its interpretation depends upon the imagination of the reader.</a:t>
            </a:r>
            <a:r>
              <a:rPr lang="en-US" sz="1800" b="1" dirty="0" smtClean="0">
                <a:solidFill>
                  <a:schemeClr val="bg1"/>
                </a:solidFill>
              </a:rPr>
              <a:t/>
            </a:r>
            <a:br>
              <a:rPr lang="en-US" sz="1800" b="1" dirty="0" smtClean="0">
                <a:solidFill>
                  <a:schemeClr val="bg1"/>
                </a:solidFill>
              </a:rPr>
            </a:br>
            <a:r>
              <a:rPr lang="en-US" sz="1600" b="1" dirty="0" smtClean="0">
                <a:solidFill>
                  <a:schemeClr val="bg1"/>
                </a:solidFill>
              </a:rPr>
              <a:t/>
            </a:r>
            <a:br>
              <a:rPr lang="en-US" sz="1600" b="1" dirty="0" smtClean="0">
                <a:solidFill>
                  <a:schemeClr val="bg1"/>
                </a:solidFill>
              </a:rPr>
            </a:br>
            <a:endParaRPr lang="ar-IQ" sz="1600" b="1" dirty="0">
              <a:solidFill>
                <a:schemeClr val="bg1"/>
              </a:solidFill>
            </a:endParaRPr>
          </a:p>
        </p:txBody>
      </p:sp>
      <p:sp>
        <p:nvSpPr>
          <p:cNvPr id="3" name="مستطيل 2"/>
          <p:cNvSpPr/>
          <p:nvPr/>
        </p:nvSpPr>
        <p:spPr>
          <a:xfrm>
            <a:off x="3048000" y="889844"/>
            <a:ext cx="6096000" cy="369332"/>
          </a:xfrm>
          <a:prstGeom prst="rect">
            <a:avLst/>
          </a:prstGeom>
        </p:spPr>
        <p:txBody>
          <a:bodyPr>
            <a:spAutoFit/>
          </a:bodyPr>
          <a:lstStyle/>
          <a:p>
            <a:r>
              <a:rPr lang="en-US" dirty="0" smtClean="0"/>
              <a:t> </a:t>
            </a:r>
            <a:endParaRPr lang="en-US" sz="2800" dirty="0">
              <a:solidFill>
                <a:schemeClr val="bg1"/>
              </a:solidFill>
            </a:endParaRPr>
          </a:p>
        </p:txBody>
      </p:sp>
      <p:sp>
        <p:nvSpPr>
          <p:cNvPr id="4" name="مستطيل 3"/>
          <p:cNvSpPr/>
          <p:nvPr/>
        </p:nvSpPr>
        <p:spPr>
          <a:xfrm>
            <a:off x="3048000" y="889844"/>
            <a:ext cx="6096000" cy="461665"/>
          </a:xfrm>
          <a:prstGeom prst="rect">
            <a:avLst/>
          </a:prstGeom>
        </p:spPr>
        <p:txBody>
          <a:bodyPr>
            <a:spAutoFit/>
          </a:bodyPr>
          <a:lstStyle/>
          <a:p>
            <a:r>
              <a:rPr lang="en-US" sz="2400" b="1" dirty="0" smtClean="0">
                <a:solidFill>
                  <a:srgbClr val="FF0000"/>
                </a:solidFill>
              </a:rPr>
              <a:t> </a:t>
            </a:r>
            <a:endParaRPr lang="en-US" b="1" dirty="0">
              <a:solidFill>
                <a:schemeClr val="bg1"/>
              </a:solidFill>
            </a:endParaRPr>
          </a:p>
        </p:txBody>
      </p:sp>
    </p:spTree>
    <p:extLst>
      <p:ext uri="{BB962C8B-B14F-4D97-AF65-F5344CB8AC3E}">
        <p14:creationId xmlns:p14="http://schemas.microsoft.com/office/powerpoint/2010/main" xmlns="" val="4138067231"/>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665018" y="618517"/>
            <a:ext cx="10382393" cy="5449773"/>
          </a:xfrm>
        </p:spPr>
        <p:txBody>
          <a:bodyPr>
            <a:noAutofit/>
          </a:bodyPr>
          <a:lstStyle/>
          <a:p>
            <a:pPr algn="just"/>
            <a:r>
              <a:rPr lang="en-US" sz="2400" b="1" dirty="0" smtClean="0">
                <a:solidFill>
                  <a:schemeClr val="bg1"/>
                </a:solidFill>
              </a:rPr>
              <a:t>The prose is utilitarian, which conveys a hidden moral, lesson or idea. Conversely, poetry aims to delight or amuse the reader.</a:t>
            </a:r>
            <a:br>
              <a:rPr lang="en-US" sz="2400" b="1" dirty="0" smtClean="0">
                <a:solidFill>
                  <a:schemeClr val="bg1"/>
                </a:solidFill>
              </a:rPr>
            </a:br>
            <a:r>
              <a:rPr lang="en-US" sz="2400" b="1" dirty="0" smtClean="0">
                <a:solidFill>
                  <a:schemeClr val="bg1"/>
                </a:solidFill>
              </a:rPr>
              <a:t>The most important thing in prose is the message or information. In contrast, the poet shares his/her experience or feelings with the reader, which plays a crucial role in poetry.</a:t>
            </a:r>
            <a:br>
              <a:rPr lang="en-US" sz="2400" b="1" dirty="0" smtClean="0">
                <a:solidFill>
                  <a:schemeClr val="bg1"/>
                </a:solidFill>
              </a:rPr>
            </a:br>
            <a:r>
              <a:rPr lang="en-US" sz="2400" b="1" dirty="0" smtClean="0">
                <a:solidFill>
                  <a:schemeClr val="bg1"/>
                </a:solidFill>
              </a:rPr>
              <a:t>In prose, there are no line breaks, whereas when it comes to poetry, there are a number of line breaks, which is just to follow the beat or to stress on an idea.</a:t>
            </a:r>
            <a:br>
              <a:rPr lang="en-US" sz="2400" b="1" dirty="0" smtClean="0">
                <a:solidFill>
                  <a:schemeClr val="bg1"/>
                </a:solidFill>
              </a:rPr>
            </a:br>
            <a:r>
              <a:rPr lang="en-US" sz="2400" b="1" dirty="0" smtClean="0">
                <a:solidFill>
                  <a:schemeClr val="bg1"/>
                </a:solidFill>
              </a:rPr>
              <a:t>When it comes to paraphrasing or summarizing, both prose and poetry can be paraphrased, but the paraphrase of the poem is not the poem, because the essence of the poem lies in the style of writing, i.e. the way in which the poet has expressed his/her experience in verses and stanzas. So, this writing pattern and cadence is the beauty of poetry, which cannot be summarized.</a:t>
            </a:r>
            <a:endParaRPr lang="en-US" sz="2400" dirty="0"/>
          </a:p>
        </p:txBody>
      </p:sp>
    </p:spTree>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43345" y="618518"/>
            <a:ext cx="11457710" cy="6031664"/>
          </a:xfrm>
        </p:spPr>
        <p:txBody>
          <a:bodyPr>
            <a:noAutofit/>
          </a:bodyPr>
          <a:lstStyle/>
          <a:p>
            <a:r>
              <a:rPr lang="en-US" sz="2000" b="1" dirty="0" smtClean="0">
                <a:solidFill>
                  <a:srgbClr val="FF0000"/>
                </a:solidFill>
              </a:rPr>
              <a:t>Poetry</a:t>
            </a:r>
            <a:r>
              <a:rPr lang="en-US" sz="2000" b="1" dirty="0" smtClean="0">
                <a:solidFill>
                  <a:schemeClr val="bg1"/>
                </a:solidFill>
              </a:rPr>
              <a:t>: literary work in which the expression of feelings and ideas is given intensity by the use of distinctive style and rhythm; poems collectively or as a genre of literature.</a:t>
            </a:r>
            <a:br>
              <a:rPr lang="en-US" sz="2000" b="1" dirty="0" smtClean="0">
                <a:solidFill>
                  <a:schemeClr val="bg1"/>
                </a:solidFill>
              </a:rPr>
            </a:br>
            <a:r>
              <a:rPr lang="en-US" sz="2000" b="1" dirty="0" smtClean="0">
                <a:solidFill>
                  <a:schemeClr val="bg1"/>
                </a:solidFill>
              </a:rPr>
              <a:t/>
            </a:r>
            <a:br>
              <a:rPr lang="en-US" sz="2000" b="1" dirty="0" smtClean="0">
                <a:solidFill>
                  <a:schemeClr val="bg1"/>
                </a:solidFill>
              </a:rPr>
            </a:br>
            <a:r>
              <a:rPr lang="en-US" sz="2000" b="1" dirty="0" smtClean="0">
                <a:solidFill>
                  <a:srgbClr val="FF0000"/>
                </a:solidFill>
              </a:rPr>
              <a:t>Ode</a:t>
            </a:r>
            <a:r>
              <a:rPr lang="en-US" sz="2000" b="1" dirty="0" smtClean="0">
                <a:solidFill>
                  <a:schemeClr val="bg1"/>
                </a:solidFill>
              </a:rPr>
              <a:t>: a lyric poem, typically one in the form of an address to a particular subject, written in varied or irregular </a:t>
            </a:r>
            <a:r>
              <a:rPr lang="en-US" sz="2000" b="1" dirty="0" err="1" smtClean="0">
                <a:solidFill>
                  <a:schemeClr val="bg1"/>
                </a:solidFill>
              </a:rPr>
              <a:t>metre</a:t>
            </a:r>
            <a:r>
              <a:rPr lang="en-US" sz="2000" b="1" dirty="0" smtClean="0">
                <a:solidFill>
                  <a:schemeClr val="bg1"/>
                </a:solidFill>
              </a:rPr>
              <a:t>.</a:t>
            </a:r>
            <a:br>
              <a:rPr lang="en-US" sz="2000" b="1" dirty="0" smtClean="0">
                <a:solidFill>
                  <a:schemeClr val="bg1"/>
                </a:solidFill>
              </a:rPr>
            </a:br>
            <a:r>
              <a:rPr lang="en-US" sz="2000" b="1" dirty="0" smtClean="0">
                <a:solidFill>
                  <a:schemeClr val="bg1"/>
                </a:solidFill>
              </a:rPr>
              <a:t/>
            </a:r>
            <a:br>
              <a:rPr lang="en-US" sz="2000" b="1" dirty="0" smtClean="0">
                <a:solidFill>
                  <a:schemeClr val="bg1"/>
                </a:solidFill>
              </a:rPr>
            </a:br>
            <a:r>
              <a:rPr lang="en-US" sz="2000" b="1" dirty="0" smtClean="0">
                <a:solidFill>
                  <a:srgbClr val="FF0000"/>
                </a:solidFill>
              </a:rPr>
              <a:t>Refrain</a:t>
            </a:r>
            <a:r>
              <a:rPr lang="en-US" sz="2000" b="1" dirty="0" smtClean="0">
                <a:solidFill>
                  <a:schemeClr val="bg1"/>
                </a:solidFill>
              </a:rPr>
              <a:t>: a refrain in poetry is a regularly recurring phrase or verse, especially at the end of each stanza or division of a poem or song.</a:t>
            </a:r>
            <a:br>
              <a:rPr lang="en-US" sz="2000" b="1" dirty="0" smtClean="0">
                <a:solidFill>
                  <a:schemeClr val="bg1"/>
                </a:solidFill>
              </a:rPr>
            </a:br>
            <a:r>
              <a:rPr lang="en-US" sz="2000" b="1" dirty="0" smtClean="0">
                <a:solidFill>
                  <a:schemeClr val="bg1"/>
                </a:solidFill>
              </a:rPr>
              <a:t/>
            </a:r>
            <a:br>
              <a:rPr lang="en-US" sz="2000" b="1" dirty="0" smtClean="0">
                <a:solidFill>
                  <a:schemeClr val="bg1"/>
                </a:solidFill>
              </a:rPr>
            </a:br>
            <a:r>
              <a:rPr lang="en-US" sz="2000" b="1" dirty="0" smtClean="0">
                <a:solidFill>
                  <a:srgbClr val="FF0000"/>
                </a:solidFill>
              </a:rPr>
              <a:t>A foot</a:t>
            </a:r>
            <a:r>
              <a:rPr lang="en-US" sz="2000" b="1" dirty="0" smtClean="0">
                <a:solidFill>
                  <a:schemeClr val="bg1"/>
                </a:solidFill>
              </a:rPr>
              <a:t> usually contains one stressed syllable and at least one unstressed syllable. The standard types of feet in English poetry are the iamb, trochee, dactyl, anapest, spondee, and pyrrhic (two unstressed syllables).</a:t>
            </a:r>
            <a:br>
              <a:rPr lang="en-US" sz="2000" b="1" dirty="0" smtClean="0">
                <a:solidFill>
                  <a:schemeClr val="bg1"/>
                </a:solidFill>
              </a:rPr>
            </a:br>
            <a:r>
              <a:rPr lang="en-US" sz="2000" b="1" dirty="0" smtClean="0">
                <a:solidFill>
                  <a:schemeClr val="bg1"/>
                </a:solidFill>
              </a:rPr>
              <a:t/>
            </a:r>
            <a:br>
              <a:rPr lang="en-US" sz="2000" b="1" dirty="0" smtClean="0">
                <a:solidFill>
                  <a:schemeClr val="bg1"/>
                </a:solidFill>
              </a:rPr>
            </a:br>
            <a:r>
              <a:rPr lang="en-US" sz="2000" b="1" dirty="0" smtClean="0">
                <a:solidFill>
                  <a:srgbClr val="FF0000"/>
                </a:solidFill>
              </a:rPr>
              <a:t>Elegy</a:t>
            </a:r>
            <a:r>
              <a:rPr lang="en-US" sz="2000" b="1" dirty="0" smtClean="0">
                <a:solidFill>
                  <a:schemeClr val="bg1"/>
                </a:solidFill>
              </a:rPr>
              <a:t>: a poem of serious reflection, typically a lament for the dead.</a:t>
            </a:r>
            <a:br>
              <a:rPr lang="en-US" sz="2000" b="1" dirty="0" smtClean="0">
                <a:solidFill>
                  <a:schemeClr val="bg1"/>
                </a:solidFill>
              </a:rPr>
            </a:br>
            <a:r>
              <a:rPr lang="en-US" sz="2000" b="1" dirty="0" smtClean="0">
                <a:solidFill>
                  <a:schemeClr val="bg1"/>
                </a:solidFill>
              </a:rPr>
              <a:t/>
            </a:r>
            <a:br>
              <a:rPr lang="en-US" sz="2000" b="1" dirty="0" smtClean="0">
                <a:solidFill>
                  <a:schemeClr val="bg1"/>
                </a:solidFill>
              </a:rPr>
            </a:br>
            <a:r>
              <a:rPr lang="en-US" sz="2000" b="1" dirty="0" smtClean="0">
                <a:solidFill>
                  <a:srgbClr val="FF0000"/>
                </a:solidFill>
              </a:rPr>
              <a:t>Scansion</a:t>
            </a:r>
            <a:r>
              <a:rPr lang="en-US" sz="2000" b="1" dirty="0" smtClean="0">
                <a:solidFill>
                  <a:schemeClr val="bg1"/>
                </a:solidFill>
              </a:rPr>
              <a:t>: the action of scanning a line of verse to determine its rhythm.</a:t>
            </a:r>
            <a:br>
              <a:rPr lang="en-US" sz="2000" b="1" dirty="0" smtClean="0">
                <a:solidFill>
                  <a:schemeClr val="bg1"/>
                </a:solidFill>
              </a:rPr>
            </a:br>
            <a:r>
              <a:rPr lang="en-US" sz="2000" b="1" dirty="0" smtClean="0">
                <a:solidFill>
                  <a:schemeClr val="bg1"/>
                </a:solidFill>
              </a:rPr>
              <a:t/>
            </a:r>
            <a:br>
              <a:rPr lang="en-US" sz="2000" b="1" dirty="0" smtClean="0">
                <a:solidFill>
                  <a:schemeClr val="bg1"/>
                </a:solidFill>
              </a:rPr>
            </a:br>
            <a:r>
              <a:rPr lang="en-US" sz="2000" b="1" dirty="0" smtClean="0">
                <a:solidFill>
                  <a:srgbClr val="FF0000"/>
                </a:solidFill>
              </a:rPr>
              <a:t>Denotation</a:t>
            </a:r>
            <a:r>
              <a:rPr lang="en-US" sz="2000" b="1" dirty="0" smtClean="0">
                <a:solidFill>
                  <a:schemeClr val="bg1"/>
                </a:solidFill>
              </a:rPr>
              <a:t>: the literal or primary meaning of a word, in contrast to the feelings or ideas that the word suggests. </a:t>
            </a:r>
            <a:br>
              <a:rPr lang="en-US" sz="2000" b="1" dirty="0" smtClean="0">
                <a:solidFill>
                  <a:schemeClr val="bg1"/>
                </a:solidFill>
              </a:rPr>
            </a:br>
            <a:r>
              <a:rPr lang="en-US" sz="2000" b="1" dirty="0" smtClean="0">
                <a:solidFill>
                  <a:srgbClr val="FF0000"/>
                </a:solidFill>
              </a:rPr>
              <a:t>A sonnet sequence</a:t>
            </a:r>
            <a:r>
              <a:rPr lang="en-US" sz="2000" b="1" dirty="0" smtClean="0">
                <a:solidFill>
                  <a:schemeClr val="bg1"/>
                </a:solidFill>
              </a:rPr>
              <a:t> is a group of sonnets thematically unified to create a long work, although generally, unlike the stanza, each sonnet so connected can also be read as a meaningful separate unit. </a:t>
            </a:r>
            <a:br>
              <a:rPr lang="en-US" sz="2000" b="1" dirty="0" smtClean="0">
                <a:solidFill>
                  <a:schemeClr val="bg1"/>
                </a:solidFill>
              </a:rPr>
            </a:br>
            <a:endParaRPr lang="ar-IQ" sz="2000" b="1" dirty="0">
              <a:solidFill>
                <a:schemeClr val="bg1"/>
              </a:solidFill>
            </a:endParaRPr>
          </a:p>
        </p:txBody>
      </p:sp>
      <p:sp>
        <p:nvSpPr>
          <p:cNvPr id="3" name="مستطيل 2"/>
          <p:cNvSpPr/>
          <p:nvPr/>
        </p:nvSpPr>
        <p:spPr>
          <a:xfrm>
            <a:off x="3048000" y="1859340"/>
            <a:ext cx="6096000" cy="400110"/>
          </a:xfrm>
          <a:prstGeom prst="rect">
            <a:avLst/>
          </a:prstGeom>
        </p:spPr>
        <p:txBody>
          <a:bodyPr>
            <a:spAutoFit/>
          </a:bodyPr>
          <a:lstStyle/>
          <a:p>
            <a:pPr algn="just"/>
            <a:r>
              <a:rPr lang="en-US" sz="2000" dirty="0" smtClean="0">
                <a:solidFill>
                  <a:schemeClr val="bg1"/>
                </a:solidFill>
              </a:rPr>
              <a:t> </a:t>
            </a:r>
            <a:endParaRPr lang="ar-IQ" sz="2000" dirty="0">
              <a:solidFill>
                <a:schemeClr val="bg1"/>
              </a:solidFill>
            </a:endParaRPr>
          </a:p>
        </p:txBody>
      </p:sp>
      <p:sp>
        <p:nvSpPr>
          <p:cNvPr id="4" name="مستطيل 3"/>
          <p:cNvSpPr/>
          <p:nvPr/>
        </p:nvSpPr>
        <p:spPr>
          <a:xfrm>
            <a:off x="3048000" y="1028343"/>
            <a:ext cx="6096000" cy="523220"/>
          </a:xfrm>
          <a:prstGeom prst="rect">
            <a:avLst/>
          </a:prstGeom>
        </p:spPr>
        <p:txBody>
          <a:bodyPr>
            <a:spAutoFit/>
          </a:bodyPr>
          <a:lstStyle/>
          <a:p>
            <a:r>
              <a:rPr lang="en-US" sz="2800" b="1" dirty="0" smtClean="0">
                <a:solidFill>
                  <a:srgbClr val="FF0000"/>
                </a:solidFill>
              </a:rPr>
              <a:t> </a:t>
            </a:r>
            <a:endParaRPr lang="en-US" b="1" dirty="0">
              <a:solidFill>
                <a:schemeClr val="bg1"/>
              </a:solidFill>
            </a:endParaRPr>
          </a:p>
        </p:txBody>
      </p:sp>
    </p:spTree>
    <p:extLst>
      <p:ext uri="{BB962C8B-B14F-4D97-AF65-F5344CB8AC3E}">
        <p14:creationId xmlns:p14="http://schemas.microsoft.com/office/powerpoint/2010/main" xmlns="" val="957530470"/>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ircuit">
  <a:themeElements>
    <a:clrScheme name="Circuit">
      <a:dk1>
        <a:sysClr val="windowText" lastClr="000000"/>
      </a:dk1>
      <a:lt1>
        <a:sysClr val="window" lastClr="FFFFFF"/>
      </a:lt1>
      <a:dk2>
        <a:srgbClr val="134770"/>
      </a:dk2>
      <a:lt2>
        <a:srgbClr val="82FFFF"/>
      </a:lt2>
      <a:accent1>
        <a:srgbClr val="9ACD4C"/>
      </a:accent1>
      <a:accent2>
        <a:srgbClr val="FAA93A"/>
      </a:accent2>
      <a:accent3>
        <a:srgbClr val="D35940"/>
      </a:accent3>
      <a:accent4>
        <a:srgbClr val="B258D3"/>
      </a:accent4>
      <a:accent5>
        <a:srgbClr val="63A0CC"/>
      </a:accent5>
      <a:accent6>
        <a:srgbClr val="8AC4A7"/>
      </a:accent6>
      <a:hlink>
        <a:srgbClr val="B8FA56"/>
      </a:hlink>
      <a:folHlink>
        <a:srgbClr val="7AF8CC"/>
      </a:folHlink>
    </a:clrScheme>
    <a:fontScheme name="Circuit">
      <a:majorFont>
        <a:latin typeface="Tw Cen M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ircuit">
      <a:fillStyleLst>
        <a:solidFill>
          <a:schemeClr val="phClr"/>
        </a:solidFill>
        <a:gradFill rotWithShape="1">
          <a:gsLst>
            <a:gs pos="0">
              <a:schemeClr val="phClr">
                <a:tint val="58000"/>
                <a:satMod val="108000"/>
                <a:lumMod val="110000"/>
              </a:schemeClr>
            </a:gs>
            <a:gs pos="100000">
              <a:schemeClr val="phClr">
                <a:tint val="81000"/>
                <a:satMod val="109000"/>
                <a:lumMod val="105000"/>
              </a:schemeClr>
            </a:gs>
          </a:gsLst>
          <a:lin ang="5040000" scaled="0"/>
        </a:gradFill>
        <a:gradFill rotWithShape="1">
          <a:gsLst>
            <a:gs pos="0">
              <a:schemeClr val="phClr">
                <a:tint val="94000"/>
                <a:satMod val="105000"/>
                <a:lumMod val="102000"/>
              </a:schemeClr>
            </a:gs>
            <a:gs pos="100000">
              <a:schemeClr val="phClr">
                <a:shade val="74000"/>
                <a:satMod val="128000"/>
                <a:lumMod val="10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98000"/>
                <a:hueMod val="94000"/>
                <a:satMod val="148000"/>
                <a:lumMod val="150000"/>
              </a:schemeClr>
            </a:gs>
            <a:gs pos="100000">
              <a:schemeClr val="phClr">
                <a:shade val="92000"/>
                <a:hueMod val="104000"/>
                <a:satMod val="140000"/>
                <a:lumMod val="68000"/>
              </a:schemeClr>
            </a:gs>
          </a:gsLst>
          <a:lin ang="5040000" scaled="0"/>
        </a:gradFill>
        <a:blipFill>
          <a:blip xmlns:r="http://schemas.openxmlformats.org/officeDocument/2006/relationships" r:embed="rId1">
            <a:duotone>
              <a:schemeClr val="phClr">
                <a:shade val="88000"/>
                <a:hueMod val="106000"/>
                <a:satMod val="140000"/>
                <a:lumMod val="54000"/>
              </a:schemeClr>
              <a:schemeClr val="phClr">
                <a:tint val="98000"/>
                <a:hueMod val="90000"/>
                <a:satMod val="150000"/>
                <a:lumMod val="160000"/>
              </a:schemeClr>
            </a:duotone>
          </a:blip>
          <a:stretch/>
        </a:blipFill>
      </a:bgFillStyleLst>
    </a:fmtScheme>
  </a:themeElements>
  <a:objectDefaults/>
  <a:extraClrSchemeLst/>
  <a:extLst>
    <a:ext uri="{05A4C25C-085E-4340-85A3-A5531E510DB2}">
      <thm15:themeFamily xmlns:thm15="http://schemas.microsoft.com/office/thememl/2012/main" xmlns="" name="Circuit" id="{0AC2F7E7-15F5-431C-B2A2-456FE929F56C}" vid="{0911B802-464C-4241-8DD9-B60FF88E379F}"/>
    </a:ext>
  </a:extLst>
</a:theme>
</file>

<file path=docProps/app.xml><?xml version="1.0" encoding="utf-8"?>
<Properties xmlns="http://schemas.openxmlformats.org/officeDocument/2006/extended-properties" xmlns:vt="http://schemas.openxmlformats.org/officeDocument/2006/docPropsVTypes">
  <Template>TM04033919[[fn=Circuit]]</Template>
  <TotalTime>9795</TotalTime>
  <Words>119</Words>
  <Application>Microsoft Office PowerPoint</Application>
  <PresentationFormat>مخصص</PresentationFormat>
  <Paragraphs>14</Paragraphs>
  <Slides>6</Slides>
  <Notes>0</Notes>
  <HiddenSlides>0</HiddenSlides>
  <MMClips>0</MMClips>
  <ScaleCrop>false</ScaleCrop>
  <HeadingPairs>
    <vt:vector size="4" baseType="variant">
      <vt:variant>
        <vt:lpstr>سمة</vt:lpstr>
      </vt:variant>
      <vt:variant>
        <vt:i4>1</vt:i4>
      </vt:variant>
      <vt:variant>
        <vt:lpstr>عناوين الشرائح</vt:lpstr>
      </vt:variant>
      <vt:variant>
        <vt:i4>6</vt:i4>
      </vt:variant>
    </vt:vector>
  </HeadingPairs>
  <TitlesOfParts>
    <vt:vector size="7" baseType="lpstr">
      <vt:lpstr>Circuit</vt:lpstr>
      <vt:lpstr>              Al-Ma'moon University College Dept. of ENGLISH   </vt:lpstr>
      <vt:lpstr>LITERATURE </vt:lpstr>
      <vt:lpstr>الشريحة 3</vt:lpstr>
      <vt:lpstr>Key Differences Between Prose and Poetry  Prose refers to a form of literature, having ordinary language and sentence structure. Poetry is that form of literature, which is aesthetic by nature, i.e. it has a sound, cadence, rhyme, metre, etc., that adds to its meaning. The language of prose is quite direct or straightforward. On the other hand, in poetry, we use an expressive or creative language, which includes comparisons, rhyme and rhythm that give it a unique cadence and feel. While the prose is pragmatic, i.e. realistic, poetry is figurative. Prose contains paragraphs, which includes a number of sentences, that has an implied message or idea. As against, poetry is written in verses, which are covered in stanzas. These verses leave a lot of unsaid things, and its interpretation depends upon the imagination of the reader.  </vt:lpstr>
      <vt:lpstr>The prose is utilitarian, which conveys a hidden moral, lesson or idea. Conversely, poetry aims to delight or amuse the reader. The most important thing in prose is the message or information. In contrast, the poet shares his/her experience or feelings with the reader, which plays a crucial role in poetry. In prose, there are no line breaks, whereas when it comes to poetry, there are a number of line breaks, which is just to follow the beat or to stress on an idea. When it comes to paraphrasing or summarizing, both prose and poetry can be paraphrased, but the paraphrase of the poem is not the poem, because the essence of the poem lies in the style of writing, i.e. the way in which the poet has expressed his/her experience in verses and stanzas. So, this writing pattern and cadence is the beauty of poetry, which cannot be summarized.</vt:lpstr>
      <vt:lpstr>Poetry: literary work in which the expression of feelings and ideas is given intensity by the use of distinctive style and rhythm; poems collectively or as a genre of literature.  Ode: a lyric poem, typically one in the form of an address to a particular subject, written in varied or irregular metre.  Refrain: a refrain in poetry is a regularly recurring phrase or verse, especially at the end of each stanza or division of a poem or song.  A foot usually contains one stressed syllable and at least one unstressed syllable. The standard types of feet in English poetry are the iamb, trochee, dactyl, anapest, spondee, and pyrrhic (two unstressed syllables).  Elegy: a poem of serious reflection, typically a lament for the dead.  Scansion: the action of scanning a line of verse to determine its rhythm.  Denotation: the literal or primary meaning of a word, in contrast to the feelings or ideas that the word suggests.  A sonnet sequence is a group of sonnets thematically unified to create a long work, although generally, unlike the stanza, each sonnet so connected can also be read as a meaningful separate unit.  </vt:lpstr>
    </vt:vector>
  </TitlesOfParts>
  <Company>SACC - ANAS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Islamic University of Lebanon   Faculty of Letters and Human Sciences   Department of English Language and Literature</dc:title>
  <dc:creator>Rasha</dc:creator>
  <cp:lastModifiedBy>King Soft 2</cp:lastModifiedBy>
  <cp:revision>97</cp:revision>
  <dcterms:created xsi:type="dcterms:W3CDTF">2017-11-22T07:53:39Z</dcterms:created>
  <dcterms:modified xsi:type="dcterms:W3CDTF">2019-11-19T18:57:53Z</dcterms:modified>
</cp:coreProperties>
</file>