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10"/>
  </p:notesMasterIdLst>
  <p:sldIdLst>
    <p:sldId id="264" r:id="rId2"/>
    <p:sldId id="257" r:id="rId3"/>
    <p:sldId id="258" r:id="rId4"/>
    <p:sldId id="259" r:id="rId5"/>
    <p:sldId id="260" r:id="rId6"/>
    <p:sldId id="261" r:id="rId7"/>
    <p:sldId id="262"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8788"/>
          </a:xfrm>
          <a:prstGeom prst="rect">
            <a:avLst/>
          </a:prstGeom>
        </p:spPr>
        <p:txBody>
          <a:bodyPr vert="horz" lIns="91440" tIns="45720" rIns="91440" bIns="45720" rtlCol="1"/>
          <a:lstStyle>
            <a:lvl1pPr algn="r">
              <a:defRPr sz="1200"/>
            </a:lvl1pPr>
          </a:lstStyle>
          <a:p>
            <a:endParaRPr lang="ar-IQ"/>
          </a:p>
        </p:txBody>
      </p:sp>
      <p:sp>
        <p:nvSpPr>
          <p:cNvPr id="3" name="Date Placeholder 2"/>
          <p:cNvSpPr>
            <a:spLocks noGrp="1"/>
          </p:cNvSpPr>
          <p:nvPr>
            <p:ph type="dt" idx="1"/>
          </p:nvPr>
        </p:nvSpPr>
        <p:spPr>
          <a:xfrm>
            <a:off x="1588" y="0"/>
            <a:ext cx="2971800" cy="458788"/>
          </a:xfrm>
          <a:prstGeom prst="rect">
            <a:avLst/>
          </a:prstGeom>
        </p:spPr>
        <p:txBody>
          <a:bodyPr vert="horz" lIns="91440" tIns="45720" rIns="91440" bIns="45720" rtlCol="1"/>
          <a:lstStyle>
            <a:lvl1pPr algn="l">
              <a:defRPr sz="1200"/>
            </a:lvl1pPr>
          </a:lstStyle>
          <a:p>
            <a:fld id="{BB65311D-5092-4C6B-AA32-CD643782E456}" type="datetimeFigureOut">
              <a:rPr lang="ar-IQ" smtClean="0"/>
              <a:t>03/07/1440</a:t>
            </a:fld>
            <a:endParaRPr lang="ar-IQ"/>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1" anchor="ctr"/>
          <a:lstStyle/>
          <a:p>
            <a:endParaRPr lang="ar-IQ"/>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6" name="Footer Placeholder 5"/>
          <p:cNvSpPr>
            <a:spLocks noGrp="1"/>
          </p:cNvSpPr>
          <p:nvPr>
            <p:ph type="ftr" sz="quarter" idx="4"/>
          </p:nvPr>
        </p:nvSpPr>
        <p:spPr>
          <a:xfrm>
            <a:off x="3886200" y="8685213"/>
            <a:ext cx="2971800" cy="458787"/>
          </a:xfrm>
          <a:prstGeom prst="rect">
            <a:avLst/>
          </a:prstGeom>
        </p:spPr>
        <p:txBody>
          <a:bodyPr vert="horz" lIns="91440" tIns="45720" rIns="91440" bIns="45720" rtlCol="1" anchor="b"/>
          <a:lstStyle>
            <a:lvl1pPr algn="r">
              <a:defRPr sz="1200"/>
            </a:lvl1pPr>
          </a:lstStyle>
          <a:p>
            <a:endParaRPr lang="ar-IQ"/>
          </a:p>
        </p:txBody>
      </p:sp>
      <p:sp>
        <p:nvSpPr>
          <p:cNvPr id="7" name="Slide Number Placeholder 6"/>
          <p:cNvSpPr>
            <a:spLocks noGrp="1"/>
          </p:cNvSpPr>
          <p:nvPr>
            <p:ph type="sldNum" sz="quarter" idx="5"/>
          </p:nvPr>
        </p:nvSpPr>
        <p:spPr>
          <a:xfrm>
            <a:off x="1588" y="8685213"/>
            <a:ext cx="2971800" cy="458787"/>
          </a:xfrm>
          <a:prstGeom prst="rect">
            <a:avLst/>
          </a:prstGeom>
        </p:spPr>
        <p:txBody>
          <a:bodyPr vert="horz" lIns="91440" tIns="45720" rIns="91440" bIns="45720" rtlCol="1" anchor="b"/>
          <a:lstStyle>
            <a:lvl1pPr algn="l">
              <a:defRPr sz="1200"/>
            </a:lvl1pPr>
          </a:lstStyle>
          <a:p>
            <a:fld id="{BC70BFF0-1EB9-41F2-8480-0A4FC5F4087C}" type="slidenum">
              <a:rPr lang="ar-IQ" smtClean="0"/>
              <a:t>‹#›</a:t>
            </a:fld>
            <a:endParaRPr lang="ar-IQ"/>
          </a:p>
        </p:txBody>
      </p:sp>
    </p:spTree>
    <p:extLst>
      <p:ext uri="{BB962C8B-B14F-4D97-AF65-F5344CB8AC3E}">
        <p14:creationId xmlns:p14="http://schemas.microsoft.com/office/powerpoint/2010/main" val="266479827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7"/>
          <p:cNvSpPr>
            <a:spLocks noGrp="1" noChangeArrowheads="1"/>
          </p:cNvSpPr>
          <p:nvPr>
            <p:ph type="sldNum" sz="quarter" idx="5"/>
          </p:nvPr>
        </p:nvSpPr>
        <p:spPr>
          <a:noFill/>
        </p:spPr>
        <p:txBody>
          <a:bodyPr/>
          <a:lstStyle/>
          <a:p>
            <a:fld id="{D0BFB547-E703-4BEB-9744-C3B15C6538EE}" type="slidenum">
              <a:rPr lang="en-US" smtClean="0"/>
              <a:pPr/>
              <a:t>1</a:t>
            </a:fld>
            <a:endParaRPr lang="en-US" dirty="0" smtClean="0"/>
          </a:p>
        </p:txBody>
      </p:sp>
      <p:sp>
        <p:nvSpPr>
          <p:cNvPr id="17410" name="Rectangle 2"/>
          <p:cNvSpPr>
            <a:spLocks noGrp="1" noRot="1" noChangeAspect="1" noChangeArrowheads="1" noTextEdit="1"/>
          </p:cNvSpPr>
          <p:nvPr>
            <p:ph type="sldImg"/>
          </p:nvPr>
        </p:nvSpPr>
        <p:spPr>
          <a:ln/>
        </p:spPr>
      </p:sp>
      <p:sp>
        <p:nvSpPr>
          <p:cNvPr id="17411" name="Rectangle 3"/>
          <p:cNvSpPr>
            <a:spLocks noGrp="1" noChangeArrowheads="1"/>
          </p:cNvSpPr>
          <p:nvPr>
            <p:ph type="body" idx="1"/>
          </p:nvPr>
        </p:nvSpPr>
        <p:spPr>
          <a:noFill/>
          <a:ln/>
        </p:spPr>
        <p:txBody>
          <a:bodyPr/>
          <a:lstStyle/>
          <a:p>
            <a:pPr eaLnBrk="1" hangingPunct="1"/>
            <a:endParaRPr lang="en-US" dirty="0" smtClean="0"/>
          </a:p>
        </p:txBody>
      </p:sp>
    </p:spTree>
    <p:extLst>
      <p:ext uri="{BB962C8B-B14F-4D97-AF65-F5344CB8AC3E}">
        <p14:creationId xmlns:p14="http://schemas.microsoft.com/office/powerpoint/2010/main" val="39733044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3/9/2019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t>3/9/2019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3/9/2019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3/9/2019</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1" eaLnBrk="1" latinLnBrk="0" hangingPunct="1">
        <a:spcBef>
          <a:spcPct val="0"/>
        </a:spcBef>
        <a:buNone/>
        <a:defRPr sz="3600" kern="1200">
          <a:solidFill>
            <a:schemeClr val="accent1"/>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342900" algn="r" defTabSz="457200" rtl="1"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r" defTabSz="457200" rtl="1"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r" defTabSz="457200" rtl="1"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1"/>
          <p:cNvSpPr>
            <a:spLocks noGrp="1" noChangeArrowheads="1"/>
          </p:cNvSpPr>
          <p:nvPr>
            <p:ph type="sldNum" sz="quarter" idx="10"/>
          </p:nvPr>
        </p:nvSpPr>
        <p:spPr>
          <a:noFill/>
        </p:spPr>
        <p:txBody>
          <a:bodyPr/>
          <a:lstStyle/>
          <a:p>
            <a:fld id="{2A4F936E-69BF-43F9-9510-9E079A8CE8F4}" type="slidenum">
              <a:rPr lang="en-US" smtClean="0"/>
              <a:pPr/>
              <a:t>1</a:t>
            </a:fld>
            <a:endParaRPr lang="en-US" dirty="0" smtClean="0"/>
          </a:p>
        </p:txBody>
      </p:sp>
      <p:sp>
        <p:nvSpPr>
          <p:cNvPr id="16386" name="AutoShape 2"/>
          <p:cNvSpPr>
            <a:spLocks noGrp="1" noChangeArrowheads="1"/>
          </p:cNvSpPr>
          <p:nvPr>
            <p:ph type="ctrTitle"/>
          </p:nvPr>
        </p:nvSpPr>
        <p:spPr/>
        <p:txBody>
          <a:bodyPr/>
          <a:lstStyle/>
          <a:p>
            <a:pPr eaLnBrk="1" hangingPunct="1"/>
            <a:r>
              <a:rPr lang="en-US" sz="3400" dirty="0"/>
              <a:t>Microsoft Windows 7 Basics</a:t>
            </a:r>
            <a:br>
              <a:rPr lang="en-US" sz="3400" dirty="0"/>
            </a:br>
            <a:endParaRPr lang="en-US" sz="3400" dirty="0"/>
          </a:p>
        </p:txBody>
      </p:sp>
      <p:sp>
        <p:nvSpPr>
          <p:cNvPr id="16387" name="Rectangle 3"/>
          <p:cNvSpPr>
            <a:spLocks noGrp="1" noChangeArrowheads="1"/>
          </p:cNvSpPr>
          <p:nvPr>
            <p:ph type="subTitle" idx="1"/>
          </p:nvPr>
        </p:nvSpPr>
        <p:spPr>
          <a:xfrm>
            <a:off x="5390535" y="4134874"/>
            <a:ext cx="4241800" cy="1822450"/>
          </a:xfrm>
        </p:spPr>
        <p:txBody>
          <a:bodyPr/>
          <a:lstStyle/>
          <a:p>
            <a:pPr eaLnBrk="1" hangingPunct="1"/>
            <a:r>
              <a:rPr lang="en-US" b="1" dirty="0" smtClean="0"/>
              <a:t>Microsoft Office 2010 Introductory</a:t>
            </a:r>
            <a:endParaRPr lang="en-US" dirty="0" smtClean="0"/>
          </a:p>
        </p:txBody>
      </p:sp>
      <p:sp>
        <p:nvSpPr>
          <p:cNvPr id="16388" name="Text Box 6"/>
          <p:cNvSpPr txBox="1">
            <a:spLocks noChangeArrowheads="1"/>
          </p:cNvSpPr>
          <p:nvPr/>
        </p:nvSpPr>
        <p:spPr bwMode="auto">
          <a:xfrm>
            <a:off x="2133600" y="6248401"/>
            <a:ext cx="2667000" cy="366713"/>
          </a:xfrm>
          <a:prstGeom prst="rect">
            <a:avLst/>
          </a:prstGeom>
          <a:noFill/>
          <a:ln w="9525">
            <a:noFill/>
            <a:miter lim="800000"/>
            <a:headEnd/>
            <a:tailEnd/>
          </a:ln>
        </p:spPr>
        <p:txBody>
          <a:bodyPr>
            <a:spAutoFit/>
          </a:bodyPr>
          <a:lstStyle/>
          <a:p>
            <a:pPr eaLnBrk="0" hangingPunct="0">
              <a:spcBef>
                <a:spcPct val="50000"/>
              </a:spcBef>
            </a:pPr>
            <a:endParaRPr lang="en-US" dirty="0"/>
          </a:p>
        </p:txBody>
      </p:sp>
    </p:spTree>
    <p:extLst>
      <p:ext uri="{BB962C8B-B14F-4D97-AF65-F5344CB8AC3E}">
        <p14:creationId xmlns:p14="http://schemas.microsoft.com/office/powerpoint/2010/main" val="4010215725"/>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3"/>
          <p:cNvSpPr>
            <a:spLocks noGrp="1" noChangeArrowheads="1"/>
          </p:cNvSpPr>
          <p:nvPr>
            <p:ph type="sldNum" sz="quarter" idx="10"/>
          </p:nvPr>
        </p:nvSpPr>
        <p:spPr>
          <a:noFill/>
        </p:spPr>
        <p:txBody>
          <a:bodyPr/>
          <a:lstStyle/>
          <a:p>
            <a:fld id="{4D059463-CAB4-412C-9C0A-E6BEBD24D357}" type="slidenum">
              <a:rPr lang="en-US" smtClean="0"/>
              <a:pPr/>
              <a:t>2</a:t>
            </a:fld>
            <a:endParaRPr lang="en-US" dirty="0" smtClean="0"/>
          </a:p>
        </p:txBody>
      </p:sp>
      <p:sp>
        <p:nvSpPr>
          <p:cNvPr id="25602" name="Rectangle 13"/>
          <p:cNvSpPr txBox="1">
            <a:spLocks noGrp="1" noChangeArrowheads="1"/>
          </p:cNvSpPr>
          <p:nvPr/>
        </p:nvSpPr>
        <p:spPr bwMode="auto">
          <a:xfrm>
            <a:off x="1608139" y="6242050"/>
            <a:ext cx="587375" cy="488950"/>
          </a:xfrm>
          <a:prstGeom prst="rect">
            <a:avLst/>
          </a:prstGeom>
          <a:noFill/>
          <a:ln w="9525">
            <a:noFill/>
            <a:miter lim="800000"/>
            <a:headEnd/>
            <a:tailEnd/>
          </a:ln>
        </p:spPr>
        <p:txBody>
          <a:bodyPr anchor="b" anchorCtr="1"/>
          <a:lstStyle/>
          <a:p>
            <a:fld id="{EBAFB979-94DD-4BCB-8037-8094083FF979}" type="slidenum">
              <a:rPr lang="en-US" sz="2600" b="1">
                <a:solidFill>
                  <a:schemeClr val="bg1"/>
                </a:solidFill>
              </a:rPr>
              <a:pPr/>
              <a:t>2</a:t>
            </a:fld>
            <a:endParaRPr lang="en-US" sz="2600" b="1" dirty="0">
              <a:solidFill>
                <a:schemeClr val="bg1"/>
              </a:solidFill>
            </a:endParaRPr>
          </a:p>
        </p:txBody>
      </p:sp>
      <p:sp>
        <p:nvSpPr>
          <p:cNvPr id="25603" name="Title 1"/>
          <p:cNvSpPr>
            <a:spLocks noGrp="1"/>
          </p:cNvSpPr>
          <p:nvPr>
            <p:ph type="title"/>
          </p:nvPr>
        </p:nvSpPr>
        <p:spPr>
          <a:xfrm>
            <a:off x="2286000" y="762000"/>
            <a:ext cx="8153400" cy="1143000"/>
          </a:xfrm>
        </p:spPr>
        <p:txBody>
          <a:bodyPr/>
          <a:lstStyle/>
          <a:p>
            <a:r>
              <a:rPr lang="en-US" dirty="0" smtClean="0"/>
              <a:t>Managing Your Computer</a:t>
            </a:r>
          </a:p>
        </p:txBody>
      </p:sp>
      <p:sp>
        <p:nvSpPr>
          <p:cNvPr id="25604" name="Slide Number Placeholder 3"/>
          <p:cNvSpPr txBox="1">
            <a:spLocks noGrp="1"/>
          </p:cNvSpPr>
          <p:nvPr/>
        </p:nvSpPr>
        <p:spPr bwMode="auto">
          <a:xfrm>
            <a:off x="1608139" y="6242050"/>
            <a:ext cx="587375" cy="488950"/>
          </a:xfrm>
          <a:prstGeom prst="rect">
            <a:avLst/>
          </a:prstGeom>
          <a:noFill/>
          <a:ln w="9525">
            <a:noFill/>
            <a:miter lim="800000"/>
            <a:headEnd/>
            <a:tailEnd/>
          </a:ln>
        </p:spPr>
        <p:txBody>
          <a:bodyPr anchor="b" anchorCtr="1"/>
          <a:lstStyle/>
          <a:p>
            <a:fld id="{89DED729-070D-4F1B-95D7-32DB0854F7E1}" type="slidenum">
              <a:rPr lang="en-US" sz="2600" b="1">
                <a:solidFill>
                  <a:schemeClr val="bg1"/>
                </a:solidFill>
              </a:rPr>
              <a:pPr/>
              <a:t>2</a:t>
            </a:fld>
            <a:endParaRPr lang="en-US" sz="2600" b="1" dirty="0">
              <a:solidFill>
                <a:schemeClr val="bg1"/>
              </a:solidFill>
            </a:endParaRPr>
          </a:p>
        </p:txBody>
      </p:sp>
      <p:sp>
        <p:nvSpPr>
          <p:cNvPr id="10" name="Rectangle 7"/>
          <p:cNvSpPr txBox="1">
            <a:spLocks noChangeArrowheads="1"/>
          </p:cNvSpPr>
          <p:nvPr/>
        </p:nvSpPr>
        <p:spPr bwMode="auto">
          <a:xfrm>
            <a:off x="2362201" y="2362200"/>
            <a:ext cx="7693025" cy="4038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342900" indent="-342900" eaLnBrk="0" hangingPunct="0">
              <a:spcBef>
                <a:spcPct val="20000"/>
              </a:spcBef>
              <a:buClr>
                <a:schemeClr val="tx1"/>
              </a:buClr>
              <a:buSzPct val="75000"/>
              <a:buFont typeface="Wingdings" pitchFamily="2" charset="2"/>
              <a:buChar char="l"/>
            </a:pPr>
            <a:r>
              <a:rPr lang="en-US" sz="2800" dirty="0"/>
              <a:t>Windows provides Disk Cleanup, a utility that deletes temporary files created when you surf the Web, watch videos, edit files, or perform other actions.</a:t>
            </a:r>
          </a:p>
          <a:p>
            <a:pPr marL="342900" indent="-342900" eaLnBrk="0" hangingPunct="0">
              <a:spcBef>
                <a:spcPct val="20000"/>
              </a:spcBef>
              <a:buClr>
                <a:schemeClr val="tx1"/>
              </a:buClr>
              <a:buSzPct val="75000"/>
              <a:buFont typeface="Wingdings" pitchFamily="2" charset="2"/>
              <a:buChar char="l"/>
            </a:pPr>
            <a:r>
              <a:rPr lang="en-US" sz="2800" dirty="0"/>
              <a:t> The </a:t>
            </a:r>
            <a:r>
              <a:rPr lang="en-US" sz="2800" b="1" dirty="0"/>
              <a:t>Action Center </a:t>
            </a:r>
            <a:r>
              <a:rPr lang="en-US" sz="2800" dirty="0"/>
              <a:t>provides important messages about critical security and maintenance components on your computer, such as the firewall, antivirus protection, and spyware protection.</a:t>
            </a:r>
            <a:endParaRPr lang="en-US" sz="2800" dirty="0"/>
          </a:p>
        </p:txBody>
      </p:sp>
    </p:spTree>
    <p:extLst>
      <p:ext uri="{BB962C8B-B14F-4D97-AF65-F5344CB8AC3E}">
        <p14:creationId xmlns:p14="http://schemas.microsoft.com/office/powerpoint/2010/main" val="1356671651"/>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7" name="Rectangle 13"/>
          <p:cNvSpPr>
            <a:spLocks noGrp="1" noChangeArrowheads="1"/>
          </p:cNvSpPr>
          <p:nvPr>
            <p:ph type="sldNum" sz="quarter" idx="10"/>
          </p:nvPr>
        </p:nvSpPr>
        <p:spPr>
          <a:noFill/>
        </p:spPr>
        <p:txBody>
          <a:bodyPr/>
          <a:lstStyle/>
          <a:p>
            <a:fld id="{46347838-409C-4CC9-B7EB-11B29370A80F}" type="slidenum">
              <a:rPr lang="en-US" smtClean="0"/>
              <a:pPr/>
              <a:t>3</a:t>
            </a:fld>
            <a:endParaRPr lang="en-US" dirty="0" smtClean="0"/>
          </a:p>
        </p:txBody>
      </p:sp>
      <p:sp>
        <p:nvSpPr>
          <p:cNvPr id="45058" name="Rectangle 13"/>
          <p:cNvSpPr txBox="1">
            <a:spLocks noGrp="1" noChangeArrowheads="1"/>
          </p:cNvSpPr>
          <p:nvPr/>
        </p:nvSpPr>
        <p:spPr bwMode="auto">
          <a:xfrm>
            <a:off x="1608139" y="6242050"/>
            <a:ext cx="587375" cy="488950"/>
          </a:xfrm>
          <a:prstGeom prst="rect">
            <a:avLst/>
          </a:prstGeom>
          <a:noFill/>
          <a:ln w="9525">
            <a:noFill/>
            <a:miter lim="800000"/>
            <a:headEnd/>
            <a:tailEnd/>
          </a:ln>
        </p:spPr>
        <p:txBody>
          <a:bodyPr anchor="b" anchorCtr="1"/>
          <a:lstStyle/>
          <a:p>
            <a:fld id="{09B6EBE8-77DC-44A2-9AA0-4BD6268A5E52}" type="slidenum">
              <a:rPr lang="en-US" sz="2600" b="1">
                <a:solidFill>
                  <a:schemeClr val="bg1"/>
                </a:solidFill>
              </a:rPr>
              <a:pPr/>
              <a:t>3</a:t>
            </a:fld>
            <a:endParaRPr lang="en-US" sz="2600" b="1" dirty="0">
              <a:solidFill>
                <a:schemeClr val="bg1"/>
              </a:solidFill>
            </a:endParaRPr>
          </a:p>
        </p:txBody>
      </p:sp>
      <p:sp>
        <p:nvSpPr>
          <p:cNvPr id="45059" name="Title 1"/>
          <p:cNvSpPr>
            <a:spLocks noGrp="1"/>
          </p:cNvSpPr>
          <p:nvPr>
            <p:ph type="title"/>
          </p:nvPr>
        </p:nvSpPr>
        <p:spPr/>
        <p:txBody>
          <a:bodyPr/>
          <a:lstStyle/>
          <a:p>
            <a:pPr eaLnBrk="1" hangingPunct="1"/>
            <a:r>
              <a:rPr lang="en-US" dirty="0" smtClean="0"/>
              <a:t>Summary</a:t>
            </a:r>
          </a:p>
        </p:txBody>
      </p:sp>
      <p:sp>
        <p:nvSpPr>
          <p:cNvPr id="45060" name="Content Placeholder 2"/>
          <p:cNvSpPr>
            <a:spLocks noGrp="1"/>
          </p:cNvSpPr>
          <p:nvPr>
            <p:ph idx="1"/>
          </p:nvPr>
        </p:nvSpPr>
        <p:spPr>
          <a:xfrm>
            <a:off x="2362200" y="2362201"/>
            <a:ext cx="7848600" cy="4114799"/>
          </a:xfrm>
        </p:spPr>
        <p:txBody>
          <a:bodyPr/>
          <a:lstStyle/>
          <a:p>
            <a:pPr>
              <a:spcBef>
                <a:spcPts val="300"/>
              </a:spcBef>
              <a:buNone/>
            </a:pPr>
            <a:r>
              <a:rPr lang="en-US" sz="2200" dirty="0"/>
              <a:t>In this lesson, you learned:</a:t>
            </a:r>
          </a:p>
          <a:p>
            <a:r>
              <a:rPr lang="en-US" sz="2400" dirty="0"/>
              <a:t>Starting Windows brings up the desktop, and possibly a prompt to enter a password depending on your settings. Several different versions of Windows 7 are available. </a:t>
            </a:r>
          </a:p>
          <a:p>
            <a:r>
              <a:rPr lang="en-US" sz="2400" dirty="0"/>
              <a:t>A pointing device, such as a mouse, trackball, touch pad, or pointing stick, is a device you use to interact with and navigate your computer. You can use a touch screen to interact with the computer.</a:t>
            </a:r>
          </a:p>
          <a:p>
            <a:endParaRPr lang="en-US" sz="2200" dirty="0"/>
          </a:p>
        </p:txBody>
      </p:sp>
      <p:sp>
        <p:nvSpPr>
          <p:cNvPr id="45061" name="Slide Number Placeholder 3"/>
          <p:cNvSpPr txBox="1">
            <a:spLocks noGrp="1"/>
          </p:cNvSpPr>
          <p:nvPr/>
        </p:nvSpPr>
        <p:spPr bwMode="auto">
          <a:xfrm>
            <a:off x="1608139" y="6242050"/>
            <a:ext cx="587375" cy="488950"/>
          </a:xfrm>
          <a:prstGeom prst="rect">
            <a:avLst/>
          </a:prstGeom>
          <a:noFill/>
          <a:ln w="9525">
            <a:noFill/>
            <a:miter lim="800000"/>
            <a:headEnd/>
            <a:tailEnd/>
          </a:ln>
        </p:spPr>
        <p:txBody>
          <a:bodyPr anchor="b" anchorCtr="1"/>
          <a:lstStyle/>
          <a:p>
            <a:fld id="{0161F166-B890-4A99-AAC8-00D1071B0725}" type="slidenum">
              <a:rPr lang="en-US" sz="2600" b="1">
                <a:solidFill>
                  <a:schemeClr val="bg1"/>
                </a:solidFill>
              </a:rPr>
              <a:pPr/>
              <a:t>3</a:t>
            </a:fld>
            <a:endParaRPr lang="en-US" sz="2600" b="1" dirty="0">
              <a:solidFill>
                <a:schemeClr val="bg1"/>
              </a:solidFill>
            </a:endParaRPr>
          </a:p>
        </p:txBody>
      </p:sp>
    </p:spTree>
    <p:extLst>
      <p:ext uri="{BB962C8B-B14F-4D97-AF65-F5344CB8AC3E}">
        <p14:creationId xmlns:p14="http://schemas.microsoft.com/office/powerpoint/2010/main" val="198997132"/>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Rectangle 13"/>
          <p:cNvSpPr>
            <a:spLocks noGrp="1" noChangeArrowheads="1"/>
          </p:cNvSpPr>
          <p:nvPr>
            <p:ph type="sldNum" sz="quarter" idx="10"/>
          </p:nvPr>
        </p:nvSpPr>
        <p:spPr>
          <a:noFill/>
        </p:spPr>
        <p:txBody>
          <a:bodyPr/>
          <a:lstStyle/>
          <a:p>
            <a:fld id="{FDC3746C-8506-46DB-8D77-E54FE36FC55F}" type="slidenum">
              <a:rPr lang="en-US" smtClean="0"/>
              <a:pPr/>
              <a:t>4</a:t>
            </a:fld>
            <a:endParaRPr lang="en-US" dirty="0" smtClean="0"/>
          </a:p>
        </p:txBody>
      </p:sp>
      <p:sp>
        <p:nvSpPr>
          <p:cNvPr id="46082" name="Rectangle 13"/>
          <p:cNvSpPr txBox="1">
            <a:spLocks noGrp="1" noChangeArrowheads="1"/>
          </p:cNvSpPr>
          <p:nvPr/>
        </p:nvSpPr>
        <p:spPr bwMode="auto">
          <a:xfrm>
            <a:off x="1608139" y="6242050"/>
            <a:ext cx="587375" cy="488950"/>
          </a:xfrm>
          <a:prstGeom prst="rect">
            <a:avLst/>
          </a:prstGeom>
          <a:noFill/>
          <a:ln w="9525">
            <a:noFill/>
            <a:miter lim="800000"/>
            <a:headEnd/>
            <a:tailEnd/>
          </a:ln>
        </p:spPr>
        <p:txBody>
          <a:bodyPr anchor="b" anchorCtr="1"/>
          <a:lstStyle/>
          <a:p>
            <a:fld id="{9E1D06E5-1A4D-4E7D-8945-DFF507080BC2}" type="slidenum">
              <a:rPr lang="en-US" sz="2600" b="1">
                <a:solidFill>
                  <a:schemeClr val="bg1"/>
                </a:solidFill>
              </a:rPr>
              <a:pPr/>
              <a:t>4</a:t>
            </a:fld>
            <a:endParaRPr lang="en-US" sz="2600" b="1" dirty="0">
              <a:solidFill>
                <a:schemeClr val="bg1"/>
              </a:solidFill>
            </a:endParaRPr>
          </a:p>
        </p:txBody>
      </p:sp>
      <p:sp>
        <p:nvSpPr>
          <p:cNvPr id="46083" name="Title 1"/>
          <p:cNvSpPr>
            <a:spLocks noGrp="1"/>
          </p:cNvSpPr>
          <p:nvPr>
            <p:ph type="title"/>
          </p:nvPr>
        </p:nvSpPr>
        <p:spPr/>
        <p:txBody>
          <a:bodyPr/>
          <a:lstStyle/>
          <a:p>
            <a:pPr eaLnBrk="1" hangingPunct="1"/>
            <a:r>
              <a:rPr lang="en-US" dirty="0" smtClean="0"/>
              <a:t>Summary (continued)</a:t>
            </a:r>
          </a:p>
        </p:txBody>
      </p:sp>
      <p:sp>
        <p:nvSpPr>
          <p:cNvPr id="46084" name="Content Placeholder 2"/>
          <p:cNvSpPr>
            <a:spLocks noGrp="1"/>
          </p:cNvSpPr>
          <p:nvPr>
            <p:ph idx="1"/>
          </p:nvPr>
        </p:nvSpPr>
        <p:spPr>
          <a:xfrm>
            <a:off x="2362200" y="2362201"/>
            <a:ext cx="7696200" cy="3724275"/>
          </a:xfrm>
        </p:spPr>
        <p:txBody>
          <a:bodyPr/>
          <a:lstStyle/>
          <a:p>
            <a:r>
              <a:rPr lang="en-US" sz="2400" dirty="0"/>
              <a:t>The desktop is the main work area, and contains access to Windows elements such as files, folders, and programs, all of which are represented by icons. The main features of the desktop are the Start button, Recycle Bin, desktop theme, taskbar, notification area, and gadgets.</a:t>
            </a:r>
          </a:p>
        </p:txBody>
      </p:sp>
      <p:sp>
        <p:nvSpPr>
          <p:cNvPr id="46085" name="Slide Number Placeholder 3"/>
          <p:cNvSpPr txBox="1">
            <a:spLocks noGrp="1"/>
          </p:cNvSpPr>
          <p:nvPr/>
        </p:nvSpPr>
        <p:spPr bwMode="auto">
          <a:xfrm>
            <a:off x="1608139" y="6242050"/>
            <a:ext cx="587375" cy="488950"/>
          </a:xfrm>
          <a:prstGeom prst="rect">
            <a:avLst/>
          </a:prstGeom>
          <a:noFill/>
          <a:ln w="9525">
            <a:noFill/>
            <a:miter lim="800000"/>
            <a:headEnd/>
            <a:tailEnd/>
          </a:ln>
        </p:spPr>
        <p:txBody>
          <a:bodyPr anchor="b" anchorCtr="1"/>
          <a:lstStyle/>
          <a:p>
            <a:fld id="{CB21E974-40B4-49EB-8863-AC9E50041896}" type="slidenum">
              <a:rPr lang="en-US" sz="2600" b="1">
                <a:solidFill>
                  <a:schemeClr val="bg1"/>
                </a:solidFill>
              </a:rPr>
              <a:pPr/>
              <a:t>4</a:t>
            </a:fld>
            <a:endParaRPr lang="en-US" sz="2600" b="1" dirty="0">
              <a:solidFill>
                <a:schemeClr val="bg1"/>
              </a:solidFill>
            </a:endParaRPr>
          </a:p>
        </p:txBody>
      </p:sp>
    </p:spTree>
    <p:extLst>
      <p:ext uri="{BB962C8B-B14F-4D97-AF65-F5344CB8AC3E}">
        <p14:creationId xmlns:p14="http://schemas.microsoft.com/office/powerpoint/2010/main" val="3474762711"/>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5" name="Rectangle 13"/>
          <p:cNvSpPr>
            <a:spLocks noGrp="1" noChangeArrowheads="1"/>
          </p:cNvSpPr>
          <p:nvPr>
            <p:ph type="sldNum" sz="quarter" idx="10"/>
          </p:nvPr>
        </p:nvSpPr>
        <p:spPr>
          <a:noFill/>
        </p:spPr>
        <p:txBody>
          <a:bodyPr/>
          <a:lstStyle/>
          <a:p>
            <a:fld id="{B569F874-E4FC-49EE-A351-20C9C9413B32}" type="slidenum">
              <a:rPr lang="en-US" smtClean="0"/>
              <a:pPr/>
              <a:t>5</a:t>
            </a:fld>
            <a:endParaRPr lang="en-US" dirty="0" smtClean="0"/>
          </a:p>
        </p:txBody>
      </p:sp>
      <p:sp>
        <p:nvSpPr>
          <p:cNvPr id="47106" name="Rectangle 13"/>
          <p:cNvSpPr txBox="1">
            <a:spLocks noGrp="1" noChangeArrowheads="1"/>
          </p:cNvSpPr>
          <p:nvPr/>
        </p:nvSpPr>
        <p:spPr bwMode="auto">
          <a:xfrm>
            <a:off x="1608139" y="6242050"/>
            <a:ext cx="587375" cy="488950"/>
          </a:xfrm>
          <a:prstGeom prst="rect">
            <a:avLst/>
          </a:prstGeom>
          <a:noFill/>
          <a:ln w="9525">
            <a:noFill/>
            <a:miter lim="800000"/>
            <a:headEnd/>
            <a:tailEnd/>
          </a:ln>
        </p:spPr>
        <p:txBody>
          <a:bodyPr anchor="b" anchorCtr="1"/>
          <a:lstStyle/>
          <a:p>
            <a:fld id="{F2D528CA-5943-4844-85C9-C1057CEDD581}" type="slidenum">
              <a:rPr lang="en-US" sz="2600" b="1">
                <a:solidFill>
                  <a:schemeClr val="bg1"/>
                </a:solidFill>
              </a:rPr>
              <a:pPr/>
              <a:t>5</a:t>
            </a:fld>
            <a:endParaRPr lang="en-US" sz="2600" b="1" dirty="0">
              <a:solidFill>
                <a:schemeClr val="bg1"/>
              </a:solidFill>
            </a:endParaRPr>
          </a:p>
        </p:txBody>
      </p:sp>
      <p:sp>
        <p:nvSpPr>
          <p:cNvPr id="47107" name="Title 1"/>
          <p:cNvSpPr>
            <a:spLocks noGrp="1"/>
          </p:cNvSpPr>
          <p:nvPr>
            <p:ph type="title"/>
          </p:nvPr>
        </p:nvSpPr>
        <p:spPr/>
        <p:txBody>
          <a:bodyPr/>
          <a:lstStyle/>
          <a:p>
            <a:pPr eaLnBrk="1" hangingPunct="1"/>
            <a:r>
              <a:rPr lang="en-US" dirty="0" smtClean="0"/>
              <a:t>Summary (continued)</a:t>
            </a:r>
          </a:p>
        </p:txBody>
      </p:sp>
      <p:sp>
        <p:nvSpPr>
          <p:cNvPr id="47108" name="Content Placeholder 2"/>
          <p:cNvSpPr>
            <a:spLocks noGrp="1"/>
          </p:cNvSpPr>
          <p:nvPr>
            <p:ph idx="1"/>
          </p:nvPr>
        </p:nvSpPr>
        <p:spPr>
          <a:xfrm>
            <a:off x="2362201" y="2362201"/>
            <a:ext cx="7693025" cy="3724275"/>
          </a:xfrm>
        </p:spPr>
        <p:txBody>
          <a:bodyPr/>
          <a:lstStyle/>
          <a:p>
            <a:r>
              <a:rPr lang="en-US" sz="2400" dirty="0"/>
              <a:t>Windows contains toolbars, controls, or links for a specific function. You can switch between open windows, open different folders by clicking folders in a path on the Address bar, and using the Navigation pane to open and organize folders.</a:t>
            </a:r>
          </a:p>
        </p:txBody>
      </p:sp>
      <p:sp>
        <p:nvSpPr>
          <p:cNvPr id="47109" name="Slide Number Placeholder 3"/>
          <p:cNvSpPr txBox="1">
            <a:spLocks noGrp="1"/>
          </p:cNvSpPr>
          <p:nvPr/>
        </p:nvSpPr>
        <p:spPr bwMode="auto">
          <a:xfrm>
            <a:off x="1608139" y="6242050"/>
            <a:ext cx="587375" cy="488950"/>
          </a:xfrm>
          <a:prstGeom prst="rect">
            <a:avLst/>
          </a:prstGeom>
          <a:noFill/>
          <a:ln w="9525">
            <a:noFill/>
            <a:miter lim="800000"/>
            <a:headEnd/>
            <a:tailEnd/>
          </a:ln>
        </p:spPr>
        <p:txBody>
          <a:bodyPr anchor="b" anchorCtr="1"/>
          <a:lstStyle/>
          <a:p>
            <a:fld id="{C6A232F6-EBC3-41E4-AA4E-77D830A30A31}" type="slidenum">
              <a:rPr lang="en-US" sz="2600" b="1">
                <a:solidFill>
                  <a:schemeClr val="bg1"/>
                </a:solidFill>
              </a:rPr>
              <a:pPr/>
              <a:t>5</a:t>
            </a:fld>
            <a:endParaRPr lang="en-US" sz="2600" b="1" dirty="0">
              <a:solidFill>
                <a:schemeClr val="bg1"/>
              </a:solidFill>
            </a:endParaRPr>
          </a:p>
        </p:txBody>
      </p:sp>
    </p:spTree>
    <p:extLst>
      <p:ext uri="{BB962C8B-B14F-4D97-AF65-F5344CB8AC3E}">
        <p14:creationId xmlns:p14="http://schemas.microsoft.com/office/powerpoint/2010/main" val="4071641534"/>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 (continued)</a:t>
            </a:r>
            <a:endParaRPr lang="en-US" dirty="0"/>
          </a:p>
        </p:txBody>
      </p:sp>
      <p:sp>
        <p:nvSpPr>
          <p:cNvPr id="3" name="Content Placeholder 2"/>
          <p:cNvSpPr>
            <a:spLocks noGrp="1"/>
          </p:cNvSpPr>
          <p:nvPr>
            <p:ph idx="1"/>
          </p:nvPr>
        </p:nvSpPr>
        <p:spPr>
          <a:xfrm>
            <a:off x="2362200" y="2362201"/>
            <a:ext cx="7924800" cy="3724275"/>
          </a:xfrm>
        </p:spPr>
        <p:txBody>
          <a:bodyPr>
            <a:normAutofit lnSpcReduction="10000"/>
          </a:bodyPr>
          <a:lstStyle/>
          <a:p>
            <a:r>
              <a:rPr lang="en-US" sz="2400" dirty="0"/>
              <a:t>Windows can be moved, resized, opened, and closed. If you are unable to display all the contents of a window as it is currently sized, scroll bars appear to allow you to move to the part of the window that you want to view. Windows can be maximized to fill the screen or minimized to appear as a button on the taskbar. You can use toolbars and menus in windows to perform tasks or actions, and input information in dialog boxes. The Control Panel contains searchable links for configuring Windows settings.</a:t>
            </a:r>
            <a:endParaRPr lang="en-US" dirty="0"/>
          </a:p>
        </p:txBody>
      </p:sp>
      <p:sp>
        <p:nvSpPr>
          <p:cNvPr id="4" name="Slide Number Placeholder 3"/>
          <p:cNvSpPr>
            <a:spLocks noGrp="1"/>
          </p:cNvSpPr>
          <p:nvPr>
            <p:ph type="sldNum" sz="quarter" idx="10"/>
          </p:nvPr>
        </p:nvSpPr>
        <p:spPr/>
        <p:txBody>
          <a:bodyPr/>
          <a:lstStyle/>
          <a:p>
            <a:pPr>
              <a:defRPr/>
            </a:pPr>
            <a:fld id="{169357B5-0756-4F1C-8CE0-A38FD7FF2699}" type="slidenum">
              <a:rPr lang="en-US" smtClean="0"/>
              <a:pPr>
                <a:defRPr/>
              </a:pPr>
              <a:t>6</a:t>
            </a:fld>
            <a:endParaRPr lang="en-US" dirty="0"/>
          </a:p>
        </p:txBody>
      </p:sp>
    </p:spTree>
    <p:extLst>
      <p:ext uri="{BB962C8B-B14F-4D97-AF65-F5344CB8AC3E}">
        <p14:creationId xmlns:p14="http://schemas.microsoft.com/office/powerpoint/2010/main" val="3088257772"/>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 (continued)</a:t>
            </a:r>
            <a:endParaRPr lang="en-US" dirty="0"/>
          </a:p>
        </p:txBody>
      </p:sp>
      <p:sp>
        <p:nvSpPr>
          <p:cNvPr id="3" name="Content Placeholder 2"/>
          <p:cNvSpPr>
            <a:spLocks noGrp="1"/>
          </p:cNvSpPr>
          <p:nvPr>
            <p:ph idx="1"/>
          </p:nvPr>
        </p:nvSpPr>
        <p:spPr/>
        <p:txBody>
          <a:bodyPr/>
          <a:lstStyle/>
          <a:p>
            <a:r>
              <a:rPr lang="en-US" sz="2400" dirty="0"/>
              <a:t>Windows provides several default library folders for storing and organizing files on your computer and for viewing similar files, sharing files, or accessing frequently used files.</a:t>
            </a:r>
          </a:p>
          <a:p>
            <a:r>
              <a:rPr lang="en-US" sz="2400" dirty="0"/>
              <a:t>The Recycle Bin stores files you have deleted from your computer. You can restore deleted files that are placed in the Recycle Bin or delete them permanently from your computer.</a:t>
            </a:r>
            <a:endParaRPr lang="en-US" sz="2200" dirty="0"/>
          </a:p>
        </p:txBody>
      </p:sp>
      <p:sp>
        <p:nvSpPr>
          <p:cNvPr id="4" name="Slide Number Placeholder 3"/>
          <p:cNvSpPr>
            <a:spLocks noGrp="1"/>
          </p:cNvSpPr>
          <p:nvPr>
            <p:ph type="sldNum" sz="quarter" idx="10"/>
          </p:nvPr>
        </p:nvSpPr>
        <p:spPr/>
        <p:txBody>
          <a:bodyPr/>
          <a:lstStyle/>
          <a:p>
            <a:pPr>
              <a:defRPr/>
            </a:pPr>
            <a:fld id="{169357B5-0756-4F1C-8CE0-A38FD7FF2699}" type="slidenum">
              <a:rPr lang="en-US" smtClean="0"/>
              <a:pPr>
                <a:defRPr/>
              </a:pPr>
              <a:t>7</a:t>
            </a:fld>
            <a:endParaRPr lang="en-US" dirty="0"/>
          </a:p>
        </p:txBody>
      </p:sp>
    </p:spTree>
    <p:extLst>
      <p:ext uri="{BB962C8B-B14F-4D97-AF65-F5344CB8AC3E}">
        <p14:creationId xmlns:p14="http://schemas.microsoft.com/office/powerpoint/2010/main" val="1347610307"/>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 (continued)</a:t>
            </a:r>
            <a:endParaRPr lang="en-US" dirty="0"/>
          </a:p>
        </p:txBody>
      </p:sp>
      <p:sp>
        <p:nvSpPr>
          <p:cNvPr id="3" name="Content Placeholder 2"/>
          <p:cNvSpPr>
            <a:spLocks noGrp="1"/>
          </p:cNvSpPr>
          <p:nvPr>
            <p:ph idx="1"/>
          </p:nvPr>
        </p:nvSpPr>
        <p:spPr/>
        <p:txBody>
          <a:bodyPr/>
          <a:lstStyle/>
          <a:p>
            <a:r>
              <a:rPr lang="en-US" sz="2400" dirty="0"/>
              <a:t>The Windows Help and Support window provides additional information about the many features of Windows. You can access the Help program from Start menu or from any Windows program. </a:t>
            </a:r>
          </a:p>
          <a:p>
            <a:r>
              <a:rPr lang="en-US" sz="2400" dirty="0"/>
              <a:t>Windows provides several utilities you can use to clean up unnecessary files on your computer and check your computer’s security settings.</a:t>
            </a:r>
            <a:endParaRPr lang="en-US" sz="2200" dirty="0"/>
          </a:p>
        </p:txBody>
      </p:sp>
      <p:sp>
        <p:nvSpPr>
          <p:cNvPr id="4" name="Slide Number Placeholder 3"/>
          <p:cNvSpPr>
            <a:spLocks noGrp="1"/>
          </p:cNvSpPr>
          <p:nvPr>
            <p:ph type="sldNum" sz="quarter" idx="10"/>
          </p:nvPr>
        </p:nvSpPr>
        <p:spPr/>
        <p:txBody>
          <a:bodyPr/>
          <a:lstStyle/>
          <a:p>
            <a:pPr>
              <a:defRPr/>
            </a:pPr>
            <a:fld id="{169357B5-0756-4F1C-8CE0-A38FD7FF2699}" type="slidenum">
              <a:rPr lang="en-US" smtClean="0"/>
              <a:pPr>
                <a:defRPr/>
              </a:pPr>
              <a:t>8</a:t>
            </a:fld>
            <a:endParaRPr lang="en-US" dirty="0"/>
          </a:p>
        </p:txBody>
      </p:sp>
    </p:spTree>
    <p:extLst>
      <p:ext uri="{BB962C8B-B14F-4D97-AF65-F5344CB8AC3E}">
        <p14:creationId xmlns:p14="http://schemas.microsoft.com/office/powerpoint/2010/main" val="3457253121"/>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1</TotalTime>
  <Words>502</Words>
  <Application>Microsoft Office PowerPoint</Application>
  <PresentationFormat>Widescreen</PresentationFormat>
  <Paragraphs>38</Paragraphs>
  <Slides>8</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8</vt:i4>
      </vt:variant>
    </vt:vector>
  </HeadingPairs>
  <TitlesOfParts>
    <vt:vector size="14" baseType="lpstr">
      <vt:lpstr>Arial</vt:lpstr>
      <vt:lpstr>Calibri</vt:lpstr>
      <vt:lpstr>Trebuchet MS</vt:lpstr>
      <vt:lpstr>Wingdings</vt:lpstr>
      <vt:lpstr>Wingdings 3</vt:lpstr>
      <vt:lpstr>Facet</vt:lpstr>
      <vt:lpstr>Microsoft Windows 7 Basics </vt:lpstr>
      <vt:lpstr>Managing Your Computer</vt:lpstr>
      <vt:lpstr>Summary</vt:lpstr>
      <vt:lpstr>Summary (continued)</vt:lpstr>
      <vt:lpstr>Summary (continued)</vt:lpstr>
      <vt:lpstr>Summary (continued)</vt:lpstr>
      <vt:lpstr>Summary (continued)</vt:lpstr>
      <vt:lpstr>Summary (continued)</vt:lpstr>
    </vt:vector>
  </TitlesOfParts>
  <Company>Microsoft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Microsoft Windows 7 Basics </dc:title>
  <dc:creator>hp</dc:creator>
  <cp:lastModifiedBy>hp</cp:lastModifiedBy>
  <cp:revision>1</cp:revision>
  <dcterms:created xsi:type="dcterms:W3CDTF">2019-03-08T21:16:47Z</dcterms:created>
  <dcterms:modified xsi:type="dcterms:W3CDTF">2019-03-08T21:17:55Z</dcterms:modified>
</cp:coreProperties>
</file>

<file path=docProps/thumbnail.jpeg>
</file>