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948" r:id="rId2"/>
  </p:sldMasterIdLst>
  <p:sldIdLst>
    <p:sldId id="277" r:id="rId3"/>
    <p:sldId id="279" r:id="rId4"/>
    <p:sldId id="257" r:id="rId5"/>
    <p:sldId id="280" r:id="rId6"/>
    <p:sldId id="281" r:id="rId7"/>
    <p:sldId id="258" r:id="rId8"/>
    <p:sldId id="259" r:id="rId9"/>
    <p:sldId id="261" r:id="rId10"/>
    <p:sldId id="262" r:id="rId11"/>
    <p:sldId id="263" r:id="rId12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" y="6324600"/>
            <a:ext cx="8832850" cy="3857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>
              <a:latin typeface="Georgia" pitchFamily="18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ar-IQ" altLang="ar-IQ" sz="1800">
              <a:latin typeface="Georgia" panose="02040502050405020303" pitchFamily="18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ar-IQ" altLang="ar-IQ" sz="1800">
              <a:latin typeface="Georgia" panose="02040502050405020303" pitchFamily="18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ar-IQ" altLang="ar-IQ" sz="1800">
              <a:latin typeface="Georgia" panose="02040502050405020303" pitchFamily="18" charset="0"/>
            </a:endParaRPr>
          </a:p>
        </p:txBody>
      </p:sp>
      <p:pic>
        <p:nvPicPr>
          <p:cNvPr id="10" name="Picture 32" descr="HiBBs_300dpi_CMY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181600"/>
            <a:ext cx="2057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creative comm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400800"/>
            <a:ext cx="5334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781800" y="5867400"/>
            <a:ext cx="2133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000" smtClean="0"/>
              <a:t>HIBBs is a program of the Global Health Informatics Partnership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16"/>
          <p:cNvSpPr>
            <a:spLocks noGrp="1"/>
          </p:cNvSpPr>
          <p:nvPr>
            <p:ph type="ftr" sz="quarter" idx="10"/>
          </p:nvPr>
        </p:nvSpPr>
        <p:spPr>
          <a:xfrm>
            <a:off x="152400" y="6400800"/>
            <a:ext cx="5334000" cy="2286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chemeClr val="bg1"/>
                </a:solidFill>
                <a:latin typeface="Verdana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Content licensed under Creative Commons Attribution-Share Alike 3.0 Unported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363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745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88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3/17/2019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200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879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42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8006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3/17/2019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979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3/17/2019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0893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3/17/2019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430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589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6327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974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IQ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3736848" cy="4681728"/>
          </a:xfrm>
        </p:spPr>
        <p:txBody>
          <a:bodyPr/>
          <a:lstStyle>
            <a:lvl1pPr>
              <a:defRPr sz="250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105400" y="1371600"/>
            <a:ext cx="3733800" cy="4681728"/>
          </a:xfrm>
        </p:spPr>
        <p:txBody>
          <a:bodyPr/>
          <a:lstStyle>
            <a:lvl1pPr>
              <a:defRPr sz="25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44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0"/>
            <a:ext cx="8305800" cy="1600438"/>
          </a:xfrm>
          <a:prstGeom prst="rect">
            <a:avLst/>
          </a:prstGeom>
          <a:noFill/>
          <a:ln cap="flat">
            <a:solidFill>
              <a:srgbClr val="29293E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2000" smtClean="0"/>
              <a:t>The work is provided under the terms of this </a:t>
            </a:r>
            <a:r>
              <a:rPr lang="en-US" sz="2000" u="sng" smtClean="0">
                <a:solidFill>
                  <a:srgbClr val="C00000"/>
                </a:solidFill>
              </a:rPr>
              <a:t>Creative Commons Public License </a:t>
            </a:r>
            <a:r>
              <a:rPr lang="en-US" sz="2000" smtClean="0"/>
              <a:t>(</a:t>
            </a:r>
            <a:r>
              <a:rPr lang="en-US" altLang="en-US" sz="2000" smtClean="0"/>
              <a:t>“</a:t>
            </a:r>
            <a:r>
              <a:rPr lang="en-US" sz="2000" smtClean="0"/>
              <a:t>CCPL" or "license"). The work is protected by copyright and/or other applicable law. Any use of the work other than as authorized under this license or copyright law is prohibited. </a:t>
            </a:r>
          </a:p>
          <a:p>
            <a:pPr eaLnBrk="1" hangingPunct="1">
              <a:defRPr/>
            </a:pPr>
            <a:endParaRPr lang="en-US" sz="1800" smtClean="0"/>
          </a:p>
        </p:txBody>
      </p:sp>
      <p:pic>
        <p:nvPicPr>
          <p:cNvPr id="3" name="Picture 8" descr="GHiP_300dpi_CMYK 081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8000"/>
            <a:ext cx="335280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114800" y="3124200"/>
            <a:ext cx="4343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smtClean="0"/>
              <a:t>HIBBs is a program of the Global Health Informatics Partnership</a:t>
            </a:r>
          </a:p>
          <a:p>
            <a:pPr eaLnBrk="1" hangingPunct="1">
              <a:defRPr/>
            </a:pPr>
            <a:r>
              <a:rPr lang="en-US" sz="1800" smtClean="0"/>
              <a:t>www.ghip.net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819400"/>
            <a:ext cx="8305800" cy="152400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88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Content licensed under Creative Commons Attribution-Share Alike 3.0 Unported</a:t>
            </a:r>
          </a:p>
          <a:p>
            <a:pPr>
              <a:defRPr/>
            </a:pPr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053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847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218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511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FE1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ar-IQ" altLang="ar-IQ" sz="1800">
              <a:latin typeface="Georgia" panose="02040502050405020303" pitchFamily="18" charset="0"/>
            </a:endParaRPr>
          </a:p>
        </p:txBody>
      </p:sp>
      <p:sp>
        <p:nvSpPr>
          <p:cNvPr id="1027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ar-IQ" altLang="ar-IQ" sz="1800">
              <a:latin typeface="Georgia" panose="02040502050405020303" pitchFamily="18" charset="0"/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text styles</a:t>
            </a:r>
          </a:p>
          <a:p>
            <a:pPr lvl="1"/>
            <a:r>
              <a:rPr lang="en-US" altLang="ar-IQ" smtClean="0"/>
              <a:t>Second level</a:t>
            </a:r>
          </a:p>
          <a:p>
            <a:pPr lvl="2"/>
            <a:r>
              <a:rPr lang="en-US" altLang="ar-IQ" smtClean="0"/>
              <a:t>Third level</a:t>
            </a:r>
          </a:p>
          <a:p>
            <a:pPr lvl="3"/>
            <a:r>
              <a:rPr lang="en-US" altLang="ar-IQ" smtClean="0"/>
              <a:t>Fourth level</a:t>
            </a:r>
          </a:p>
          <a:p>
            <a:pPr lvl="4"/>
            <a:r>
              <a:rPr lang="en-US" altLang="ar-IQ" smtClean="0"/>
              <a:t>Fifth level</a:t>
            </a:r>
          </a:p>
        </p:txBody>
      </p:sp>
      <p:pic>
        <p:nvPicPr>
          <p:cNvPr id="1030" name="Picture 20" descr="HiBBs_300dpi_CMYK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324600"/>
            <a:ext cx="10414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6" descr="creative common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553200"/>
            <a:ext cx="4572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7" r:id="rId2"/>
    <p:sldLayoutId id="2147483879" r:id="rId3"/>
    <p:sldLayoutId id="2147483880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A90000"/>
          </a:solidFill>
          <a:latin typeface="Verdana" pitchFamily="34" charset="0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90000"/>
          </a:solidFill>
          <a:latin typeface="Verdana" pitchFamily="34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90000"/>
          </a:solidFill>
          <a:latin typeface="Verdana" pitchFamily="34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90000"/>
          </a:solidFill>
          <a:latin typeface="Verdana" pitchFamily="34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A90000"/>
          </a:solidFill>
          <a:latin typeface="Verdana" pitchFamily="34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A90000"/>
          </a:solidFill>
          <a:latin typeface="Georg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A90000"/>
          </a:solidFill>
          <a:latin typeface="Georg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A90000"/>
          </a:solidFill>
          <a:latin typeface="Georg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A90000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Verdana" pitchFamily="34" charset="0"/>
          <a:ea typeface="MS PGothic" pitchFamily="34" charset="-128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70000"/>
        <a:buFont typeface="Wingdings" panose="05000000000000000000" pitchFamily="2" charset="2"/>
        <a:buChar char=""/>
        <a:defRPr sz="2200" kern="1200">
          <a:solidFill>
            <a:schemeClr val="tx1"/>
          </a:solidFill>
          <a:latin typeface="Verdana" pitchFamily="34" charset="0"/>
          <a:ea typeface="MS PGothic" pitchFamily="34" charset="-128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Verdana" pitchFamily="34" charset="0"/>
          <a:ea typeface="MS PGothic" pitchFamily="34" charset="-128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Verdana" pitchFamily="34" charset="0"/>
          <a:ea typeface="MS PGothic" pitchFamily="34" charset="-128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Char char="•"/>
        <a:defRPr kern="1200">
          <a:solidFill>
            <a:schemeClr val="tx1"/>
          </a:solidFill>
          <a:latin typeface="Verdana" pitchFamily="34" charset="0"/>
          <a:ea typeface="MS PGothic" pitchFamily="34" charset="-128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FFFB4-400D-1240-AB24-6F86C96D4DFB}" type="datetimeFigureOut">
              <a:rPr lang="en-US" dirty="0"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44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  <p:sldLayoutId id="2147483964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le 2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IQ" dirty="0" smtClean="0"/>
              <a:t>Microsoft PowerPoint 2010 for Microsoft Windows</a:t>
            </a:r>
          </a:p>
        </p:txBody>
      </p:sp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Insert Clip Art</a:t>
            </a:r>
            <a:endParaRPr lang="en-US" dirty="0">
              <a:ea typeface="+mj-ea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04238" cy="4572000"/>
          </a:xfrm>
        </p:spPr>
        <p:txBody>
          <a:bodyPr/>
          <a:lstStyle/>
          <a:p>
            <a:pPr eaLnBrk="1" hangingPunct="1"/>
            <a:r>
              <a:rPr lang="en-US" altLang="ar-IQ" smtClean="0"/>
              <a:t>Go to the </a:t>
            </a:r>
            <a:r>
              <a:rPr lang="en-US" altLang="en-US" smtClean="0"/>
              <a:t>“</a:t>
            </a:r>
            <a:r>
              <a:rPr lang="en-US" altLang="ar-IQ" smtClean="0"/>
              <a:t>Insert</a:t>
            </a:r>
            <a:r>
              <a:rPr lang="en-US" altLang="en-US" smtClean="0"/>
              <a:t>”</a:t>
            </a:r>
            <a:r>
              <a:rPr lang="en-US" altLang="ar-IQ" smtClean="0"/>
              <a:t> ribbon then select </a:t>
            </a:r>
            <a:r>
              <a:rPr lang="en-US" altLang="en-US" smtClean="0"/>
              <a:t>“</a:t>
            </a:r>
            <a:r>
              <a:rPr lang="en-US" altLang="ar-IQ" smtClean="0"/>
              <a:t>Clip Art</a:t>
            </a:r>
            <a:r>
              <a:rPr lang="en-US" altLang="en-US" smtClean="0"/>
              <a:t>”</a:t>
            </a:r>
            <a:endParaRPr lang="en-US" altLang="ar-IQ" smtClean="0"/>
          </a:p>
          <a:p>
            <a:pPr eaLnBrk="1" hangingPunct="1"/>
            <a:r>
              <a:rPr lang="en-US" altLang="ar-IQ" smtClean="0"/>
              <a:t>Enter search terms in Clip Art search pane on the right and select image.</a:t>
            </a:r>
          </a:p>
        </p:txBody>
      </p:sp>
      <p:pic>
        <p:nvPicPr>
          <p:cNvPr id="14340" name="Picture 3" descr="1ClipA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88" y="2514600"/>
            <a:ext cx="68310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1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What is PowerPoint?</a:t>
            </a:r>
            <a:endParaRPr lang="en-US" dirty="0">
              <a:ea typeface="+mj-ea"/>
            </a:endParaRPr>
          </a:p>
        </p:txBody>
      </p:sp>
      <p:sp>
        <p:nvSpPr>
          <p:cNvPr id="6147" name="Content Placeholder 5"/>
          <p:cNvSpPr>
            <a:spLocks noGrp="1"/>
          </p:cNvSpPr>
          <p:nvPr>
            <p:ph idx="1"/>
          </p:nvPr>
        </p:nvSpPr>
        <p:spPr>
          <a:xfrm>
            <a:off x="304800" y="2362200"/>
            <a:ext cx="8504238" cy="1292225"/>
          </a:xfrm>
        </p:spPr>
        <p:txBody>
          <a:bodyPr/>
          <a:lstStyle/>
          <a:p>
            <a:pPr eaLnBrk="1" hangingPunct="1"/>
            <a:r>
              <a:rPr lang="en-US" altLang="ar-IQ" smtClean="0"/>
              <a:t>PowerPoint is a closed source commercial presentation program developed by Microsoft.</a:t>
            </a:r>
          </a:p>
        </p:txBody>
      </p:sp>
    </p:spTree>
  </p:cSld>
  <p:clrMapOvr>
    <a:masterClrMapping/>
  </p:clrMapOvr>
  <p:transition advClick="0" advTm="108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The Content We Will Cover </a:t>
            </a:r>
            <a:endParaRPr lang="en-US" dirty="0"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" y="1447800"/>
            <a:ext cx="8503920" cy="4949952"/>
          </a:xfrm>
          <a:ln>
            <a:miter lim="800000"/>
            <a:headEnd/>
            <a:tailEnd/>
          </a:ln>
          <a:extLst/>
        </p:spPr>
        <p:txBody>
          <a:bodyPr numCol="2"/>
          <a:lstStyle/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Open a Presentation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Open a New Presentation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Save a Slide Show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Create a New Slide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Add Slides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Insert Pictures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Insert Clip Art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Format Pictures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Format Fonts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Header and Footer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Hyperlinks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Tables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Charts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Slide Themes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Slide Transitions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Rearrange Slides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Preview Presentations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View Outline</a:t>
            </a:r>
          </a:p>
          <a:p>
            <a:pPr eaLnBrk="1" hangingPunct="1">
              <a:buFont typeface="Wingdings 2" charset="2"/>
              <a:buChar char=""/>
              <a:defRPr/>
            </a:pPr>
            <a:r>
              <a:rPr lang="en-US" dirty="0" smtClean="0">
                <a:ea typeface="+mn-ea"/>
              </a:rPr>
              <a:t>Print Handouts</a:t>
            </a:r>
            <a:endParaRPr lang="en-US" dirty="0">
              <a:ea typeface="+mn-ea"/>
            </a:endParaRPr>
          </a:p>
        </p:txBody>
      </p:sp>
    </p:spTree>
  </p:cSld>
  <p:clrMapOvr>
    <a:masterClrMapping/>
  </p:clrMapOvr>
  <p:transition advClick="0" advTm="706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PowerPoint Ribbon</a:t>
            </a:r>
            <a:endParaRPr lang="en-US" dirty="0">
              <a:ea typeface="+mj-ea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04800" y="3279775"/>
            <a:ext cx="8504238" cy="3197225"/>
          </a:xfrm>
        </p:spPr>
        <p:txBody>
          <a:bodyPr/>
          <a:lstStyle/>
          <a:p>
            <a:pPr eaLnBrk="1" hangingPunct="1"/>
            <a:r>
              <a:rPr lang="en-US" altLang="ar-IQ" smtClean="0"/>
              <a:t>During this presentation, we will refer to the PowerPoint </a:t>
            </a:r>
            <a:r>
              <a:rPr lang="en-US" altLang="en-US" smtClean="0"/>
              <a:t>“</a:t>
            </a:r>
            <a:r>
              <a:rPr lang="en-US" altLang="ar-IQ" smtClean="0"/>
              <a:t>Ribbon</a:t>
            </a:r>
            <a:r>
              <a:rPr lang="en-US" altLang="en-US" smtClean="0"/>
              <a:t>”</a:t>
            </a:r>
            <a:r>
              <a:rPr lang="en-US" altLang="ar-IQ" smtClean="0"/>
              <a:t> in terms of navigating the program.</a:t>
            </a:r>
          </a:p>
          <a:p>
            <a:pPr eaLnBrk="1" hangingPunct="1"/>
            <a:r>
              <a:rPr lang="en-US" altLang="ar-IQ" smtClean="0"/>
              <a:t>The Ribbon is the strip of buttons across the top of the main window. </a:t>
            </a:r>
          </a:p>
          <a:p>
            <a:pPr eaLnBrk="1" hangingPunct="1"/>
            <a:r>
              <a:rPr lang="en-US" altLang="ar-IQ" smtClean="0"/>
              <a:t>Users can access anything the program has to offer through the Ribbon.</a:t>
            </a:r>
          </a:p>
        </p:txBody>
      </p:sp>
      <p:pic>
        <p:nvPicPr>
          <p:cNvPr id="8196" name="Picture 5" descr="ribb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" t="22643" r="2315" b="4527"/>
          <a:stretch>
            <a:fillRect/>
          </a:stretch>
        </p:blipFill>
        <p:spPr bwMode="auto">
          <a:xfrm>
            <a:off x="1981200" y="1143000"/>
            <a:ext cx="5159375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855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IQ" smtClean="0"/>
              <a:t>Create a New Presentation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ar-IQ" smtClean="0"/>
              <a:t>Select </a:t>
            </a:r>
            <a:r>
              <a:rPr lang="en-US" altLang="en-US" smtClean="0"/>
              <a:t>“</a:t>
            </a:r>
            <a:r>
              <a:rPr lang="en-US" altLang="ar-IQ" smtClean="0"/>
              <a:t>File</a:t>
            </a:r>
            <a:r>
              <a:rPr lang="en-US" altLang="en-US" smtClean="0"/>
              <a:t>”</a:t>
            </a:r>
            <a:r>
              <a:rPr lang="en-US" altLang="ar-IQ" smtClean="0"/>
              <a:t> then </a:t>
            </a:r>
            <a:r>
              <a:rPr lang="en-US" altLang="en-US" smtClean="0"/>
              <a:t>“</a:t>
            </a:r>
            <a:r>
              <a:rPr lang="en-US" altLang="ar-IQ" smtClean="0"/>
              <a:t>New</a:t>
            </a:r>
            <a:r>
              <a:rPr lang="en-US" altLang="en-US" smtClean="0"/>
              <a:t>”</a:t>
            </a:r>
            <a:endParaRPr lang="en-US" altLang="ar-IQ" smtClean="0"/>
          </a:p>
          <a:p>
            <a:pPr eaLnBrk="1" hangingPunct="1"/>
            <a:r>
              <a:rPr lang="en-US" altLang="ar-IQ" smtClean="0"/>
              <a:t>Shortcut: Hold the Control button, then press </a:t>
            </a:r>
            <a:r>
              <a:rPr lang="en-US" altLang="en-US" smtClean="0"/>
              <a:t>‘</a:t>
            </a:r>
            <a:r>
              <a:rPr lang="en-US" altLang="ar-IQ" smtClean="0"/>
              <a:t>N</a:t>
            </a:r>
            <a:r>
              <a:rPr lang="en-US" altLang="en-US" smtClean="0"/>
              <a:t>’</a:t>
            </a:r>
            <a:r>
              <a:rPr lang="en-US" altLang="ar-IQ" smtClean="0"/>
              <a:t> for </a:t>
            </a:r>
            <a:r>
              <a:rPr lang="en-US" altLang="en-US" smtClean="0"/>
              <a:t>“</a:t>
            </a:r>
            <a:r>
              <a:rPr lang="en-US" altLang="ar-IQ" smtClean="0"/>
              <a:t>New</a:t>
            </a:r>
            <a:r>
              <a:rPr lang="en-US" altLang="en-US" smtClean="0"/>
              <a:t>”</a:t>
            </a:r>
            <a:r>
              <a:rPr lang="en-US" altLang="ar-IQ" smtClean="0"/>
              <a:t> </a:t>
            </a:r>
          </a:p>
          <a:p>
            <a:pPr eaLnBrk="1" hangingPunct="1"/>
            <a:endParaRPr lang="en-US" altLang="ar-IQ" smtClean="0"/>
          </a:p>
        </p:txBody>
      </p:sp>
      <p:pic>
        <p:nvPicPr>
          <p:cNvPr id="9220" name="Content Placeholder 4" descr="1OpenNew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96" r="-10596"/>
          <a:stretch>
            <a:fillRect/>
          </a:stretch>
        </p:blipFill>
        <p:spPr>
          <a:xfrm>
            <a:off x="4876800" y="1371600"/>
            <a:ext cx="3810000" cy="4776788"/>
          </a:xfrm>
        </p:spPr>
      </p:pic>
    </p:spTree>
  </p:cSld>
  <p:clrMapOvr>
    <a:masterClrMapping/>
  </p:clrMapOvr>
  <p:transition advClick="0" advTm="338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IQ" smtClean="0"/>
              <a:t>Open an Existing Presentation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ar-IQ" smtClean="0"/>
              <a:t>Select </a:t>
            </a:r>
            <a:r>
              <a:rPr lang="en-US" altLang="en-US" smtClean="0"/>
              <a:t>“</a:t>
            </a:r>
            <a:r>
              <a:rPr lang="en-US" altLang="ar-IQ" smtClean="0"/>
              <a:t>File</a:t>
            </a:r>
            <a:r>
              <a:rPr lang="en-US" altLang="en-US" smtClean="0"/>
              <a:t>”</a:t>
            </a:r>
            <a:r>
              <a:rPr lang="en-US" altLang="ar-IQ" smtClean="0"/>
              <a:t> then </a:t>
            </a:r>
            <a:r>
              <a:rPr lang="en-US" altLang="en-US" smtClean="0"/>
              <a:t>“</a:t>
            </a:r>
            <a:r>
              <a:rPr lang="en-US" altLang="ar-IQ" smtClean="0"/>
              <a:t>Open</a:t>
            </a:r>
            <a:r>
              <a:rPr lang="en-US" altLang="en-US" smtClean="0"/>
              <a:t>”</a:t>
            </a:r>
            <a:endParaRPr lang="en-US" altLang="ar-IQ" smtClean="0"/>
          </a:p>
          <a:p>
            <a:pPr eaLnBrk="1" hangingPunct="1"/>
            <a:r>
              <a:rPr lang="en-US" altLang="ar-IQ" smtClean="0"/>
              <a:t>Shortcut: Hold the Control button, then press </a:t>
            </a:r>
            <a:r>
              <a:rPr lang="en-US" altLang="en-US" smtClean="0"/>
              <a:t>‘</a:t>
            </a:r>
            <a:r>
              <a:rPr lang="en-US" altLang="ar-IQ" smtClean="0"/>
              <a:t>O</a:t>
            </a:r>
            <a:r>
              <a:rPr lang="en-US" altLang="en-US" smtClean="0"/>
              <a:t>’</a:t>
            </a:r>
            <a:r>
              <a:rPr lang="en-US" altLang="ar-IQ" smtClean="0"/>
              <a:t> for </a:t>
            </a:r>
            <a:r>
              <a:rPr lang="en-US" altLang="en-US" smtClean="0"/>
              <a:t>“</a:t>
            </a:r>
            <a:r>
              <a:rPr lang="en-US" altLang="ar-IQ" smtClean="0"/>
              <a:t>Open</a:t>
            </a:r>
            <a:r>
              <a:rPr lang="en-US" altLang="en-US" smtClean="0"/>
              <a:t>”</a:t>
            </a:r>
            <a:r>
              <a:rPr lang="en-US" altLang="ar-IQ" smtClean="0"/>
              <a:t> 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ar-IQ" smtClean="0"/>
          </a:p>
        </p:txBody>
      </p:sp>
      <p:pic>
        <p:nvPicPr>
          <p:cNvPr id="10244" name="Picture 3" descr="Op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962" b="25179"/>
          <a:stretch>
            <a:fillRect/>
          </a:stretch>
        </p:blipFill>
        <p:spPr bwMode="auto">
          <a:xfrm>
            <a:off x="5029200" y="1371600"/>
            <a:ext cx="3581400" cy="431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605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IQ" smtClean="0"/>
              <a:t>Saving a Presentation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ar-IQ" smtClean="0"/>
              <a:t>Select </a:t>
            </a:r>
            <a:r>
              <a:rPr lang="en-US" altLang="en-US" smtClean="0"/>
              <a:t>“</a:t>
            </a:r>
            <a:r>
              <a:rPr lang="en-US" altLang="ar-IQ" smtClean="0"/>
              <a:t>File</a:t>
            </a:r>
            <a:r>
              <a:rPr lang="en-US" altLang="en-US" smtClean="0"/>
              <a:t>”</a:t>
            </a:r>
            <a:r>
              <a:rPr lang="en-US" altLang="ar-IQ" smtClean="0"/>
              <a:t> then </a:t>
            </a:r>
            <a:r>
              <a:rPr lang="en-US" altLang="en-US" smtClean="0"/>
              <a:t>“</a:t>
            </a:r>
            <a:r>
              <a:rPr lang="en-US" altLang="ar-IQ" smtClean="0"/>
              <a:t>Save As</a:t>
            </a:r>
            <a:r>
              <a:rPr lang="en-US" altLang="en-US" smtClean="0"/>
              <a:t>”</a:t>
            </a:r>
            <a:endParaRPr lang="en-US" altLang="ar-IQ" smtClean="0"/>
          </a:p>
          <a:p>
            <a:pPr eaLnBrk="1" hangingPunct="1"/>
            <a:r>
              <a:rPr lang="en-US" altLang="ar-IQ" smtClean="0"/>
              <a:t>Shortcut: Press f12 to Save the file with a new name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ar-IQ" smtClean="0"/>
          </a:p>
        </p:txBody>
      </p:sp>
      <p:pic>
        <p:nvPicPr>
          <p:cNvPr id="11268" name="Picture 3" descr="Savea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017" b="30469"/>
          <a:stretch>
            <a:fillRect/>
          </a:stretch>
        </p:blipFill>
        <p:spPr bwMode="auto">
          <a:xfrm>
            <a:off x="4876800" y="1371600"/>
            <a:ext cx="3886200" cy="432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IQ" smtClean="0"/>
              <a:t>Add a Slide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ar-IQ" smtClean="0"/>
              <a:t>Go to the </a:t>
            </a:r>
            <a:r>
              <a:rPr lang="en-US" altLang="en-US" smtClean="0"/>
              <a:t>“</a:t>
            </a:r>
            <a:r>
              <a:rPr lang="en-US" altLang="ar-IQ" smtClean="0"/>
              <a:t>Home</a:t>
            </a:r>
            <a:r>
              <a:rPr lang="en-US" altLang="en-US" smtClean="0"/>
              <a:t>”</a:t>
            </a:r>
            <a:r>
              <a:rPr lang="en-US" altLang="ar-IQ" smtClean="0"/>
              <a:t> ribbon and select the </a:t>
            </a:r>
            <a:r>
              <a:rPr lang="en-US" altLang="en-US" smtClean="0"/>
              <a:t>“</a:t>
            </a:r>
            <a:r>
              <a:rPr lang="en-US" altLang="ar-IQ" smtClean="0"/>
              <a:t>New Slide</a:t>
            </a:r>
            <a:r>
              <a:rPr lang="en-US" altLang="en-US" smtClean="0"/>
              <a:t>”</a:t>
            </a:r>
            <a:r>
              <a:rPr lang="en-US" altLang="ar-IQ" smtClean="0"/>
              <a:t> button</a:t>
            </a:r>
          </a:p>
          <a:p>
            <a:pPr eaLnBrk="1" hangingPunct="1"/>
            <a:r>
              <a:rPr lang="en-US" altLang="ar-IQ" smtClean="0"/>
              <a:t>Select the Slide Pane and press </a:t>
            </a:r>
            <a:r>
              <a:rPr lang="en-US" altLang="en-US" smtClean="0"/>
              <a:t>“</a:t>
            </a:r>
            <a:r>
              <a:rPr lang="en-US" altLang="ar-IQ" smtClean="0"/>
              <a:t>Enter</a:t>
            </a:r>
            <a:r>
              <a:rPr lang="en-US" altLang="en-US" smtClean="0"/>
              <a:t>”</a:t>
            </a:r>
            <a:endParaRPr lang="en-US" altLang="ar-IQ" smtClean="0"/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ar-IQ" smtClean="0"/>
          </a:p>
        </p:txBody>
      </p:sp>
      <p:pic>
        <p:nvPicPr>
          <p:cNvPr id="12292" name="Picture 3" descr="1NewSli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08"/>
          <a:stretch>
            <a:fillRect/>
          </a:stretch>
        </p:blipFill>
        <p:spPr bwMode="auto">
          <a:xfrm>
            <a:off x="5105400" y="1524000"/>
            <a:ext cx="3343275" cy="410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69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IQ" smtClean="0"/>
              <a:t>Insert Pictures from Files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ar-IQ" smtClean="0"/>
              <a:t>Go to the </a:t>
            </a:r>
            <a:r>
              <a:rPr lang="en-US" altLang="en-US" smtClean="0"/>
              <a:t>“</a:t>
            </a:r>
            <a:r>
              <a:rPr lang="en-US" altLang="ar-IQ" smtClean="0"/>
              <a:t>Insert</a:t>
            </a:r>
            <a:r>
              <a:rPr lang="en-US" altLang="en-US" smtClean="0"/>
              <a:t>”</a:t>
            </a:r>
            <a:r>
              <a:rPr lang="en-US" altLang="ar-IQ" smtClean="0"/>
              <a:t> ribbon then select </a:t>
            </a:r>
            <a:r>
              <a:rPr lang="en-US" altLang="en-US" smtClean="0"/>
              <a:t>“</a:t>
            </a:r>
            <a:r>
              <a:rPr lang="en-US" altLang="ar-IQ" smtClean="0"/>
              <a:t>Picture</a:t>
            </a:r>
            <a:r>
              <a:rPr lang="en-US" altLang="en-US" smtClean="0"/>
              <a:t>”</a:t>
            </a:r>
            <a:endParaRPr lang="en-US" altLang="ar-IQ" smtClean="0"/>
          </a:p>
          <a:p>
            <a:pPr eaLnBrk="1" hangingPunct="1"/>
            <a:r>
              <a:rPr lang="en-US" altLang="ar-IQ" smtClean="0"/>
              <a:t>Locate the image file from the folder to where it is saved.</a:t>
            </a:r>
          </a:p>
          <a:p>
            <a:pPr eaLnBrk="1" hangingPunct="1"/>
            <a:r>
              <a:rPr lang="en-US" altLang="ar-IQ" smtClean="0"/>
              <a:t>Select </a:t>
            </a:r>
            <a:r>
              <a:rPr lang="en-US" altLang="en-US" smtClean="0"/>
              <a:t>“</a:t>
            </a:r>
            <a:r>
              <a:rPr lang="en-US" altLang="ar-IQ" smtClean="0"/>
              <a:t>Insert</a:t>
            </a:r>
            <a:r>
              <a:rPr lang="en-US" altLang="en-US" smtClean="0"/>
              <a:t>”</a:t>
            </a:r>
            <a:r>
              <a:rPr lang="en-US" altLang="ar-IQ" smtClean="0"/>
              <a:t> from the dialog box.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ar-IQ" smtClean="0"/>
          </a:p>
        </p:txBody>
      </p:sp>
      <p:pic>
        <p:nvPicPr>
          <p:cNvPr id="13316" name="Picture 3" descr="1PicFromFi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128" b="38658"/>
          <a:stretch>
            <a:fillRect/>
          </a:stretch>
        </p:blipFill>
        <p:spPr bwMode="auto">
          <a:xfrm>
            <a:off x="4648200" y="1804988"/>
            <a:ext cx="4316413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2050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620&quot;&gt;&lt;object type=&quot;3&quot; unique_id=&quot;10621&quot;&gt;&lt;property id=&quot;20148&quot; value=&quot;5&quot;/&gt;&lt;property id=&quot;20300&quot; value=&quot;Slide 1 - &amp;quot;Microsoft PowerPoint 2010 for Microsoft Windows&amp;quot;&quot;/&gt;&lt;property id=&quot;20307&quot; value=&quot;277&quot;/&gt;&lt;/object&gt;&lt;object type=&quot;3&quot; unique_id=&quot;10622&quot;&gt;&lt;property id=&quot;20148&quot; value=&quot;5&quot;/&gt;&lt;property id=&quot;20300&quot; value=&quot;Slide 2 - &amp;quot;What is PowerPoint?&amp;quot;&quot;/&gt;&lt;property id=&quot;20307&quot; value=&quot;279&quot;/&gt;&lt;/object&gt;&lt;object type=&quot;3&quot; unique_id=&quot;10623&quot;&gt;&lt;property id=&quot;20148&quot; value=&quot;5&quot;/&gt;&lt;property id=&quot;20300&quot; value=&quot;Slide 3 - &amp;quot;The Content We Will Cover &amp;quot;&quot;/&gt;&lt;property id=&quot;20307&quot; value=&quot;257&quot;/&gt;&lt;/object&gt;&lt;object type=&quot;3&quot; unique_id=&quot;10624&quot;&gt;&lt;property id=&quot;20148&quot; value=&quot;5&quot;/&gt;&lt;property id=&quot;20300&quot; value=&quot;Slide 4 - &amp;quot;PowerPoint Ribbon&amp;quot;&quot;/&gt;&lt;property id=&quot;20307&quot; value=&quot;280&quot;/&gt;&lt;/object&gt;&lt;object type=&quot;3&quot; unique_id=&quot;10625&quot;&gt;&lt;property id=&quot;20148&quot; value=&quot;5&quot;/&gt;&lt;property id=&quot;20300&quot; value=&quot;Slide 5 - &amp;quot;Create a New Presentation&amp;quot;&quot;/&gt;&lt;property id=&quot;20307&quot; value=&quot;281&quot;/&gt;&lt;/object&gt;&lt;object type=&quot;3&quot; unique_id=&quot;10626&quot;&gt;&lt;property id=&quot;20148&quot; value=&quot;5&quot;/&gt;&lt;property id=&quot;20300&quot; value=&quot;Slide 6 - &amp;quot;Open an Existing Presentation&amp;quot;&quot;/&gt;&lt;property id=&quot;20307&quot; value=&quot;258&quot;/&gt;&lt;/object&gt;&lt;object type=&quot;3&quot; unique_id=&quot;10627&quot;&gt;&lt;property id=&quot;20148&quot; value=&quot;5&quot;/&gt;&lt;property id=&quot;20300&quot; value=&quot;Slide 7 - &amp;quot;Saving a Presentation&amp;quot;&quot;/&gt;&lt;property id=&quot;20307&quot; value=&quot;259&quot;/&gt;&lt;/object&gt;&lt;object type=&quot;3&quot; unique_id=&quot;10628&quot;&gt;&lt;property id=&quot;20148&quot; value=&quot;5&quot;/&gt;&lt;property id=&quot;20300&quot; value=&quot;Slide 8 - &amp;quot;Add a Slide&amp;quot;&quot;/&gt;&lt;property id=&quot;20307&quot; value=&quot;261&quot;/&gt;&lt;/object&gt;&lt;object type=&quot;3&quot; unique_id=&quot;10629&quot;&gt;&lt;property id=&quot;20148&quot; value=&quot;5&quot;/&gt;&lt;property id=&quot;20300&quot; value=&quot;Slide 9 - &amp;quot;Insert Pictures from Files&amp;quot;&quot;/&gt;&lt;property id=&quot;20307&quot; value=&quot;262&quot;/&gt;&lt;/object&gt;&lt;object type=&quot;3&quot; unique_id=&quot;10630&quot;&gt;&lt;property id=&quot;20148&quot; value=&quot;5&quot;/&gt;&lt;property id=&quot;20300&quot; value=&quot;Slide 10 - &amp;quot;Insert Clip Art&amp;quot;&quot;/&gt;&lt;property id=&quot;20307&quot; value=&quot;263&quot;/&gt;&lt;/object&gt;&lt;object type=&quot;3&quot; unique_id=&quot;10631&quot;&gt;&lt;property id=&quot;20148&quot; value=&quot;5&quot;/&gt;&lt;property id=&quot;20300&quot; value=&quot;Slide 11 - &amp;quot;Format Pictures&amp;quot;&quot;/&gt;&lt;property id=&quot;20307&quot; value=&quot;264&quot;/&gt;&lt;/object&gt;&lt;object type=&quot;3&quot; unique_id=&quot;10632&quot;&gt;&lt;property id=&quot;20148&quot; value=&quot;5&quot;/&gt;&lt;property id=&quot;20300&quot; value=&quot;Slide 12 - &amp;quot;Format Fonts&amp;quot;&quot;/&gt;&lt;property id=&quot;20307&quot; value=&quot;265&quot;/&gt;&lt;/object&gt;&lt;object type=&quot;3&quot; unique_id=&quot;10633&quot;&gt;&lt;property id=&quot;20148&quot; value=&quot;5&quot;/&gt;&lt;property id=&quot;20300&quot; value=&quot;Slide 13 - &amp;quot;Insert a Header and Footer&amp;quot;&quot;/&gt;&lt;property id=&quot;20307&quot; value=&quot;266&quot;/&gt;&lt;/object&gt;&lt;object type=&quot;3&quot; unique_id=&quot;10634&quot;&gt;&lt;property id=&quot;20148&quot; value=&quot;5&quot;/&gt;&lt;property id=&quot;20300&quot; value=&quot;Slide 14 - &amp;quot;Insert a Hyperlink&amp;quot;&quot;/&gt;&lt;property id=&quot;20307&quot; value=&quot;267&quot;/&gt;&lt;/object&gt;&lt;object type=&quot;3&quot; unique_id=&quot;10635&quot;&gt;&lt;property id=&quot;20148&quot; value=&quot;5&quot;/&gt;&lt;property id=&quot;20300&quot; value=&quot;Slide 15 - &amp;quot;Insert Tables&amp;quot;&quot;/&gt;&lt;property id=&quot;20307&quot; value=&quot;268&quot;/&gt;&lt;/object&gt;&lt;object type=&quot;3&quot; unique_id=&quot;10636&quot;&gt;&lt;property id=&quot;20148&quot; value=&quot;5&quot;/&gt;&lt;property id=&quot;20300&quot; value=&quot;Slide 16 - &amp;quot;Insert Charts&amp;quot;&quot;/&gt;&lt;property id=&quot;20307&quot; value=&quot;269&quot;/&gt;&lt;/object&gt;&lt;object type=&quot;3&quot; unique_id=&quot;10637&quot;&gt;&lt;property id=&quot;20148&quot; value=&quot;5&quot;/&gt;&lt;property id=&quot;20300&quot; value=&quot;Slide 17 - &amp;quot;Add a Slide Theme from Gallery&amp;quot;&quot;/&gt;&lt;property id=&quot;20307&quot; value=&quot;270&quot;/&gt;&lt;/object&gt;&lt;object type=&quot;3&quot; unique_id=&quot;10638&quot;&gt;&lt;property id=&quot;20148&quot; value=&quot;5&quot;/&gt;&lt;property id=&quot;20300&quot; value=&quot;Slide 18 - &amp;quot;Slide Transitions&amp;quot;&quot;/&gt;&lt;property id=&quot;20307&quot; value=&quot;271&quot;/&gt;&lt;/object&gt;&lt;object type=&quot;3&quot; unique_id=&quot;10639&quot;&gt;&lt;property id=&quot;20148&quot; value=&quot;5&quot;/&gt;&lt;property id=&quot;20300&quot; value=&quot;Slide 19 - &amp;quot;Rearrange Slides&amp;quot;&quot;/&gt;&lt;property id=&quot;20307&quot; value=&quot;272&quot;/&gt;&lt;/object&gt;&lt;object type=&quot;3&quot; unique_id=&quot;10640&quot;&gt;&lt;property id=&quot;20148&quot; value=&quot;5&quot;/&gt;&lt;property id=&quot;20300&quot; value=&quot;Slide 20 - &amp;quot;Preview a Presentation&amp;quot;&quot;/&gt;&lt;property id=&quot;20307&quot; value=&quot;273&quot;/&gt;&lt;/object&gt;&lt;object type=&quot;3&quot; unique_id=&quot;10641&quot;&gt;&lt;property id=&quot;20148&quot; value=&quot;5&quot;/&gt;&lt;property id=&quot;20300&quot; value=&quot;Slide 21 - &amp;quot;View Slides vs. Outlines&amp;quot;&quot;/&gt;&lt;property id=&quot;20307&quot; value=&quot;274&quot;/&gt;&lt;/object&gt;&lt;object type=&quot;3&quot; unique_id=&quot;10642&quot;&gt;&lt;property id=&quot;20148&quot; value=&quot;5&quot;/&gt;&lt;property id=&quot;20300&quot; value=&quot;Slide 22 - &amp;quot;Print Handouts&amp;quot;&quot;/&gt;&lt;property id=&quot;20307&quot; value=&quot;275&quot;/&gt;&lt;/object&gt;&lt;object type=&quot;3&quot; unique_id=&quot;10643&quot;&gt;&lt;property id=&quot;20148&quot; value=&quot;5&quot;/&gt;&lt;property id=&quot;20300&quot; value=&quot;Slide 23 - &amp;quot;Thanks for watching!&amp;#x0D;&amp;#x0A;&amp;quot;&quot;/&gt;&lt;property id=&quot;20307&quot; value=&quot;278&quot;/&gt;&lt;/object&gt;&lt;object type=&quot;3&quot; unique_id=&quot;10644&quot;&gt;&lt;property id=&quot;20148&quot; value=&quot;5&quot;/&gt;&lt;property id=&quot;20300&quot; value=&quot;Slide 24&quot;/&gt;&lt;property id=&quot;20307&quot; value=&quot;282&quot;/&gt;&lt;/object&gt;&lt;/object&gt;&lt;object type=&quot;8&quot; unique_id=&quot;10670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IBBsTheme">
  <a:themeElements>
    <a:clrScheme name="Custom 3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C00000"/>
      </a:accent1>
      <a:accent2>
        <a:srgbClr val="CCB400"/>
      </a:accent2>
      <a:accent3>
        <a:srgbClr val="C00000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6156</TotalTime>
  <Words>297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MS PGothic</vt:lpstr>
      <vt:lpstr>Verdana</vt:lpstr>
      <vt:lpstr>Wingdings 2</vt:lpstr>
      <vt:lpstr>Wingdings</vt:lpstr>
      <vt:lpstr>Calibri</vt:lpstr>
      <vt:lpstr>Georgia</vt:lpstr>
      <vt:lpstr>HIBBsTheme</vt:lpstr>
      <vt:lpstr>Wisp</vt:lpstr>
      <vt:lpstr>Microsoft PowerPoint 2010 for Microsoft Windows</vt:lpstr>
      <vt:lpstr>What is PowerPoint?</vt:lpstr>
      <vt:lpstr>The Content We Will Cover </vt:lpstr>
      <vt:lpstr>PowerPoint Ribbon</vt:lpstr>
      <vt:lpstr>Create a New Presentation</vt:lpstr>
      <vt:lpstr>Open an Existing Presentation</vt:lpstr>
      <vt:lpstr>Saving a Presentation</vt:lpstr>
      <vt:lpstr>Add a Slide</vt:lpstr>
      <vt:lpstr>Insert Pictures from Files</vt:lpstr>
      <vt:lpstr>Insert Clip Art</vt:lpstr>
    </vt:vector>
  </TitlesOfParts>
  <Company>IUPUI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the Basics of Microsoft PowerPoint</dc:title>
  <dc:creator>Jessica Cote</dc:creator>
  <cp:lastModifiedBy>hp</cp:lastModifiedBy>
  <cp:revision>40</cp:revision>
  <dcterms:created xsi:type="dcterms:W3CDTF">2011-04-10T22:08:00Z</dcterms:created>
  <dcterms:modified xsi:type="dcterms:W3CDTF">2019-03-17T19:57:25Z</dcterms:modified>
</cp:coreProperties>
</file>