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13"/>
  </p:notesMasterIdLst>
  <p:handoutMasterIdLst>
    <p:handoutMasterId r:id="rId14"/>
  </p:handoutMasterIdLst>
  <p:sldIdLst>
    <p:sldId id="299" r:id="rId2"/>
    <p:sldId id="325" r:id="rId3"/>
    <p:sldId id="350" r:id="rId4"/>
    <p:sldId id="300" r:id="rId5"/>
    <p:sldId id="383" r:id="rId6"/>
    <p:sldId id="367" r:id="rId7"/>
    <p:sldId id="385" r:id="rId8"/>
    <p:sldId id="411" r:id="rId9"/>
    <p:sldId id="388" r:id="rId10"/>
    <p:sldId id="389" r:id="rId11"/>
    <p:sldId id="39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9933"/>
    <a:srgbClr val="FFCC00"/>
    <a:srgbClr val="FFCC66"/>
    <a:srgbClr val="FFFF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0" autoAdjust="0"/>
    <p:restoredTop sz="94575" autoAdjust="0"/>
  </p:normalViewPr>
  <p:slideViewPr>
    <p:cSldViewPr>
      <p:cViewPr varScale="1">
        <p:scale>
          <a:sx n="70" d="100"/>
          <a:sy n="70" d="100"/>
        </p:scale>
        <p:origin x="12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429BD-1133-42FE-93F1-23729BF5E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073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CD0AB61-4F84-4EF4-A06E-CB18CE7E7D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26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FB547-E703-4BEB-9744-C3B15C6538EE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741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3540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7456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45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592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43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rgbClr val="33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4B6C512A-4FF9-4409-89D4-BD2BA896F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8292F-5660-4066-94DC-8461C13AF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09E9-5D2F-4E81-8081-C3E40BA0D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8BF58-7975-44C6-A4CC-482CE335F7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57B5-0756-4F1C-8CE0-A38FD7FF26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2D2E8-7562-41BB-8E9A-3C48F42FD3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EBBC7-2F9B-4A77-B360-D7E7E2C5C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5B63C-D157-4F5A-858D-9224C3AED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523DE-DCFD-4422-A8A5-8EBB08FF8F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A629-524D-4295-9D5C-D74AF03A1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5104-BB51-498E-AC05-D5305DC00A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D123-D2E2-440F-A703-111A7DAB71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152451" y="2362200"/>
            <a:ext cx="49244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baseline="0" dirty="0" smtClean="0"/>
              <a:t>Windows 7 Basics</a:t>
            </a:r>
            <a:endParaRPr lang="en-US" sz="2000" b="1" dirty="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 Office 2010 Introductory </a:t>
            </a:r>
            <a:endParaRPr lang="en-US" sz="20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887C4785-737E-47A6-A3E0-BD606DACA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4F936E-69BF-43F9-9510-9E079A8CE8F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 smtClean="0"/>
              <a:t>Microsoft Windows 7 Basics</a:t>
            </a:r>
            <a:br>
              <a:rPr lang="en-US" sz="3400" dirty="0" smtClean="0"/>
            </a:br>
            <a:endParaRPr lang="en-US" sz="34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dirty="0" smtClean="0"/>
              <a:t>Microsoft Office 2010 Introductory</a:t>
            </a:r>
            <a:endParaRPr lang="en-US" dirty="0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Deleting Files Using the Recycle Bin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When you delete a file from a window, the file is physically moved to the Recycle Bin.</a:t>
            </a:r>
          </a:p>
          <a:p>
            <a:r>
              <a:rPr lang="en-US" dirty="0" smtClean="0"/>
              <a:t>Fortunately, just like a regular wastebasket, you can retrieve items before they’re gone for good. </a:t>
            </a:r>
          </a:p>
          <a:p>
            <a:r>
              <a:rPr lang="en-US" dirty="0" smtClean="0"/>
              <a:t>Once you choose to permanently delete an item, by emptying the Recycle Bin, you cannot restore it.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Windows Help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/>
          <a:lstStyle/>
          <a:p>
            <a:r>
              <a:rPr lang="en-US" dirty="0" smtClean="0"/>
              <a:t>You can access Windows Help by clicking Help and Support on the Start menu. 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276600"/>
            <a:ext cx="2362200" cy="296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800600" y="5715000"/>
            <a:ext cx="1728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Windows Help and </a:t>
            </a:r>
          </a:p>
          <a:p>
            <a:r>
              <a:rPr lang="en-US" sz="1400" dirty="0" smtClean="0"/>
              <a:t>Support window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Start Windows.</a:t>
            </a:r>
          </a:p>
          <a:p>
            <a:r>
              <a:rPr lang="en-US" dirty="0" smtClean="0"/>
              <a:t>Use a pointing device.</a:t>
            </a:r>
          </a:p>
          <a:p>
            <a:r>
              <a:rPr lang="en-US" dirty="0" smtClean="0"/>
              <a:t>Understand the desktop.</a:t>
            </a:r>
          </a:p>
          <a:p>
            <a:r>
              <a:rPr lang="en-US" dirty="0" smtClean="0"/>
              <a:t>Navigate in Windows.</a:t>
            </a:r>
          </a:p>
          <a:p>
            <a:r>
              <a:rPr lang="en-US" dirty="0" smtClean="0"/>
              <a:t>Use Windows.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(continued)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Manage files and folders.</a:t>
            </a:r>
          </a:p>
          <a:p>
            <a:r>
              <a:rPr lang="en-US" dirty="0" smtClean="0"/>
              <a:t>Delete files using the Recycle Bin.</a:t>
            </a:r>
          </a:p>
          <a:p>
            <a:r>
              <a:rPr lang="en-US" dirty="0" smtClean="0"/>
              <a:t>Use Windows Help.</a:t>
            </a:r>
          </a:p>
          <a:p>
            <a:r>
              <a:rPr lang="en-US" dirty="0" smtClean="0"/>
              <a:t>Manage your computer.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9ED91-E44E-43B6-83E5-9CBE21A193A1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E4295C-6A7A-4F8A-900C-5083E3DEE8A0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210148C-BE59-462F-9197-79A8B0853633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886200"/>
          </a:xfrm>
        </p:spPr>
        <p:txBody>
          <a:bodyPr/>
          <a:lstStyle/>
          <a:p>
            <a:r>
              <a:rPr lang="en-US" sz="2400" dirty="0" smtClean="0"/>
              <a:t>Action Center</a:t>
            </a:r>
          </a:p>
          <a:p>
            <a:r>
              <a:rPr lang="en-US" sz="2400" dirty="0" smtClean="0"/>
              <a:t>Address bar</a:t>
            </a:r>
          </a:p>
          <a:p>
            <a:r>
              <a:rPr lang="en-US" sz="2400" dirty="0" smtClean="0"/>
              <a:t>Close button</a:t>
            </a:r>
          </a:p>
          <a:p>
            <a:r>
              <a:rPr lang="en-US" sz="2400" dirty="0" smtClean="0"/>
              <a:t>Computer folder</a:t>
            </a:r>
          </a:p>
          <a:p>
            <a:r>
              <a:rPr lang="en-US" sz="2400" dirty="0" smtClean="0"/>
              <a:t>Control Panel</a:t>
            </a:r>
          </a:p>
          <a:p>
            <a:r>
              <a:rPr lang="en-US" sz="2400" dirty="0" smtClean="0"/>
              <a:t>desktop</a:t>
            </a:r>
          </a:p>
          <a:p>
            <a:r>
              <a:rPr lang="en-US" sz="2400" dirty="0" smtClean="0"/>
              <a:t>Explorer window</a:t>
            </a:r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599" y="2362200"/>
            <a:ext cx="3730625" cy="3962400"/>
          </a:xfrm>
        </p:spPr>
        <p:txBody>
          <a:bodyPr/>
          <a:lstStyle/>
          <a:p>
            <a:r>
              <a:rPr lang="en-US" sz="2400" dirty="0" smtClean="0"/>
              <a:t>Favorites</a:t>
            </a:r>
          </a:p>
          <a:p>
            <a:r>
              <a:rPr lang="en-US" sz="2400" dirty="0" smtClean="0"/>
              <a:t>jump list</a:t>
            </a:r>
          </a:p>
          <a:p>
            <a:r>
              <a:rPr lang="en-US" sz="2400" dirty="0" smtClean="0"/>
              <a:t>Libraries</a:t>
            </a:r>
          </a:p>
          <a:p>
            <a:r>
              <a:rPr lang="en-US" sz="2400" dirty="0" smtClean="0"/>
              <a:t>Notification area</a:t>
            </a:r>
          </a:p>
          <a:p>
            <a:r>
              <a:rPr lang="en-US" sz="2400" dirty="0" smtClean="0"/>
              <a:t>operating system</a:t>
            </a:r>
          </a:p>
          <a:p>
            <a:r>
              <a:rPr lang="en-US" sz="2400" dirty="0" smtClean="0"/>
              <a:t>pin</a:t>
            </a:r>
          </a:p>
          <a:p>
            <a:r>
              <a:rPr lang="en-US" sz="2400" dirty="0" smtClean="0"/>
              <a:t>pointer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9ED91-E44E-43B6-83E5-9CBE21A193A1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E4295C-6A7A-4F8A-900C-5083E3DEE8A0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210148C-BE59-462F-9197-79A8B0853633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Vocabulary (continued)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886200"/>
          </a:xfrm>
        </p:spPr>
        <p:txBody>
          <a:bodyPr/>
          <a:lstStyle/>
          <a:p>
            <a:r>
              <a:rPr lang="en-US" sz="2400" dirty="0" smtClean="0"/>
              <a:t>pointing device</a:t>
            </a:r>
          </a:p>
          <a:p>
            <a:r>
              <a:rPr lang="en-US" sz="2400" dirty="0" smtClean="0"/>
              <a:t>Recycle Bin</a:t>
            </a:r>
          </a:p>
          <a:p>
            <a:r>
              <a:rPr lang="en-US" sz="2400" dirty="0" smtClean="0"/>
              <a:t>Start button</a:t>
            </a:r>
          </a:p>
          <a:p>
            <a:r>
              <a:rPr lang="en-US" sz="2400" dirty="0" smtClean="0"/>
              <a:t>taskbar</a:t>
            </a:r>
          </a:p>
          <a:p>
            <a:r>
              <a:rPr lang="en-US" sz="2400" dirty="0" smtClean="0"/>
              <a:t>window</a:t>
            </a:r>
          </a:p>
          <a:p>
            <a:r>
              <a:rPr lang="en-US" sz="2400" dirty="0" smtClean="0"/>
              <a:t>Windows Aero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Starting Windows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r>
              <a:rPr lang="en-US" dirty="0" smtClean="0"/>
              <a:t>Windows 7 is an </a:t>
            </a:r>
            <a:r>
              <a:rPr lang="en-US" b="1" dirty="0" smtClean="0"/>
              <a:t>operating system </a:t>
            </a:r>
            <a:r>
              <a:rPr lang="en-US" dirty="0" smtClean="0"/>
              <a:t>that controls basic computer operations.</a:t>
            </a:r>
          </a:p>
          <a:p>
            <a:r>
              <a:rPr lang="en-US" dirty="0" smtClean="0"/>
              <a:t>If Windows is already installed, it should start automatically when you turn on the computer.</a:t>
            </a:r>
          </a:p>
          <a:p>
            <a:r>
              <a:rPr lang="en-US" dirty="0" smtClean="0"/>
              <a:t>Most Windows 7 editions support </a:t>
            </a:r>
            <a:r>
              <a:rPr lang="en-US" b="1" dirty="0" smtClean="0"/>
              <a:t>Windows Aero</a:t>
            </a:r>
            <a:r>
              <a:rPr lang="en-US" dirty="0" smtClean="0"/>
              <a:t>, a graphic interface feature that gives a translucent quality to windows.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Using a Pointing Device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pointing device </a:t>
            </a:r>
            <a:r>
              <a:rPr lang="en-US" dirty="0" smtClean="0"/>
              <a:t>allows you to interact and communicate with your computer. </a:t>
            </a:r>
          </a:p>
          <a:p>
            <a:r>
              <a:rPr lang="en-US" dirty="0" smtClean="0"/>
              <a:t>A pointing device can be a mouse, trackball, touch pad or screen, pointing stick, digital pen, or even a joystick.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pointer</a:t>
            </a:r>
            <a:r>
              <a:rPr lang="en-US" dirty="0" smtClean="0"/>
              <a:t>, which appears as an arrow on the screen, indicates the position of the pointing device.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Pointing Device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pointing device 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0"/>
            <a:ext cx="7564146" cy="298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Managing Files and Folders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Each registered user has the same default Library folders, such as Documents, Pictures, and Music, which you can easily access on the right pane of the Start menu.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Computer folder </a:t>
            </a:r>
            <a:r>
              <a:rPr lang="en-US" dirty="0" smtClean="0"/>
              <a:t>is where you access hard disk drives, removable drives and media, CD and DVD drives, network locations, and other removable media.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Pasewark Office 2010 Intro">
      <a:dk1>
        <a:srgbClr val="003366"/>
      </a:dk1>
      <a:lt1>
        <a:srgbClr val="FFFFFF"/>
      </a:lt1>
      <a:dk2>
        <a:srgbClr val="006060"/>
      </a:dk2>
      <a:lt2>
        <a:srgbClr val="666699"/>
      </a:lt2>
      <a:accent1>
        <a:srgbClr val="006060"/>
      </a:accent1>
      <a:accent2>
        <a:srgbClr val="339933"/>
      </a:accent2>
      <a:accent3>
        <a:srgbClr val="FFFFFF"/>
      </a:accent3>
      <a:accent4>
        <a:srgbClr val="009900"/>
      </a:accent4>
      <a:accent5>
        <a:srgbClr val="AACACA"/>
      </a:accent5>
      <a:accent6>
        <a:srgbClr val="009900"/>
      </a:accent6>
      <a:hlink>
        <a:srgbClr val="2B92FF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2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6552</TotalTime>
  <Words>402</Words>
  <Application>Microsoft Office PowerPoint</Application>
  <PresentationFormat>On-screen Show (4:3)</PresentationFormat>
  <Paragraphs>91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Wingdings</vt:lpstr>
      <vt:lpstr>Capsules</vt:lpstr>
      <vt:lpstr>Microsoft Windows 7 Basics </vt:lpstr>
      <vt:lpstr>Objectives</vt:lpstr>
      <vt:lpstr>Objectives (continued)</vt:lpstr>
      <vt:lpstr>Vocabulary</vt:lpstr>
      <vt:lpstr>Vocabulary (continued)</vt:lpstr>
      <vt:lpstr>Starting Windows</vt:lpstr>
      <vt:lpstr>Using a Pointing Device</vt:lpstr>
      <vt:lpstr>Using a Pointing Device (continued)</vt:lpstr>
      <vt:lpstr>Managing Files and Folders</vt:lpstr>
      <vt:lpstr>Deleting Files Using the Recycle Bin</vt:lpstr>
      <vt:lpstr>Using Windows Help</vt:lpstr>
    </vt:vector>
  </TitlesOfParts>
  <Company>Course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Windows 7 Basics</dc:title>
  <dc:creator>hp</dc:creator>
  <cp:lastModifiedBy>hp</cp:lastModifiedBy>
  <cp:revision>204</cp:revision>
  <dcterms:created xsi:type="dcterms:W3CDTF">2001-06-11T01:47:29Z</dcterms:created>
  <dcterms:modified xsi:type="dcterms:W3CDTF">2019-03-08T21:19:36Z</dcterms:modified>
</cp:coreProperties>
</file>