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7773988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9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938" y="405245"/>
            <a:ext cx="7146111" cy="9247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906780"/>
            <a:ext cx="5844540" cy="82372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906780"/>
            <a:ext cx="5844540" cy="82372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906780"/>
            <a:ext cx="5829300" cy="82372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906780"/>
            <a:ext cx="5829300" cy="82372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1144727" y="916467"/>
            <a:ext cx="5105096" cy="24475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56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Notes:</a:t>
            </a:r>
          </a:p>
          <a:p>
            <a:pPr indent="0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performance of learning procedure depend on many factor such as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47">
              <a:lnSpc>
                <a:spcPts val="222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  The choice of error function</a:t>
            </a:r>
          </a:p>
          <a:p>
            <a:pPr indent="230047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2.  The net architecture.</a:t>
            </a:r>
          </a:p>
          <a:p>
            <a:pPr indent="230047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3.  Type of node and possible restrictions on the value of the weight.</a:t>
            </a:r>
          </a:p>
          <a:p>
            <a:pPr indent="230047">
              <a:lnSpc>
                <a:spcPts val="159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4.  An activation function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2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coverage of the net depend on the :</a:t>
            </a:r>
          </a:p>
          <a:p>
            <a:pPr indent="459790">
              <a:lnSpc>
                <a:spcPts val="163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  Training set</a:t>
            </a:r>
          </a:p>
          <a:p>
            <a:pPr indent="459790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2.  The initial conditions</a:t>
            </a:r>
          </a:p>
          <a:p>
            <a:pPr indent="459790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3.  Learning algorithm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Macintosh PowerPoint</Application>
  <PresentationFormat>Custom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taif</cp:lastModifiedBy>
  <cp:revision>2</cp:revision>
  <dcterms:created xsi:type="dcterms:W3CDTF">2011-01-21T15:00:27Z</dcterms:created>
  <dcterms:modified xsi:type="dcterms:W3CDTF">2019-01-30T12:07:54Z</dcterms:modified>
</cp:coreProperties>
</file>