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938" y="405245"/>
            <a:ext cx="7146111" cy="924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1112519"/>
            <a:ext cx="6400800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4454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4454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3692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836920" cy="82372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2019-01-30T12:07:36Z</dcterms:modified>
</cp:coreProperties>
</file>