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773988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9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0"/>
          <p:cNvSpPr txBox="1"/>
          <p:nvPr/>
        </p:nvSpPr>
        <p:spPr>
          <a:xfrm>
            <a:off x="3849242" y="9706559"/>
            <a:ext cx="76570" cy="1735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115" y="394855"/>
            <a:ext cx="7195408" cy="931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5654040" cy="211836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" y="3429000"/>
            <a:ext cx="5951220" cy="5052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9242" y="9256115"/>
            <a:ext cx="76570" cy="1735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906780"/>
            <a:ext cx="6408420" cy="4815840"/>
          </a:xfrm>
          <a:prstGeom prst="rect">
            <a:avLst/>
          </a:prstGeom>
        </p:spPr>
      </p:pic>
      <p:sp>
        <p:nvSpPr>
          <p:cNvPr id="2" name="TextBox 5"/>
          <p:cNvSpPr txBox="1"/>
          <p:nvPr/>
        </p:nvSpPr>
        <p:spPr>
          <a:xfrm>
            <a:off x="3849242" y="9256115"/>
            <a:ext cx="76570" cy="1735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320" y="906780"/>
            <a:ext cx="4922520" cy="317754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" y="4091940"/>
            <a:ext cx="6644640" cy="2994660"/>
          </a:xfrm>
          <a:prstGeom prst="rect">
            <a:avLst/>
          </a:prstGeom>
        </p:spPr>
      </p:pic>
      <p:sp>
        <p:nvSpPr>
          <p:cNvPr id="2" name="TextBox 8"/>
          <p:cNvSpPr txBox="1"/>
          <p:nvPr/>
        </p:nvSpPr>
        <p:spPr>
          <a:xfrm>
            <a:off x="3849242" y="9256115"/>
            <a:ext cx="76570" cy="1735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849242" y="9256115"/>
            <a:ext cx="76570" cy="1735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Custom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2019-01-30T12:04:55Z</dcterms:modified>
</cp:coreProperties>
</file>