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8"/>
    <p:sldId id="257" r:id="rId9"/>
    <p:sldId id="258" r:id="rId10"/>
    <p:sldId id="259" r:id="rId11"/>
    <p:sldId id="260" r:id="rId12"/>
  </p:sldIdLst>
  <p:sldSz cx="7774685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
	<Relationship Id="rId3" Type="http://schemas.openxmlformats.org/officeDocument/2006/relationships/printerSettings" Target="printerSettings/printerSettings1.bin"/>
	<Relationship Id="rId4" Type="http://schemas.openxmlformats.org/officeDocument/2006/relationships/presProps" Target="presProps.xml"/>
	<Relationship Id="rId5" Type="http://schemas.openxmlformats.org/officeDocument/2006/relationships/viewProps" Target="viewProps.xml"/>
	<Relationship Id="rId6" Type="http://schemas.openxmlformats.org/officeDocument/2006/relationships/theme" Target="theme/theme1.xml"/>
	<Relationship Id="rId7" Type="http://schemas.openxmlformats.org/officeDocument/2006/relationships/tableStyles" Target="tableStyles.xml"/>
	<Relationship Id="rId1" Type="http://schemas.openxmlformats.org/officeDocument/2006/relationships/slideMaster" Target="slideMasters/slideMaster1.xml"/>
	<Relationship Id="rId8" Type="http://schemas.openxmlformats.org/officeDocument/2006/relationships/slide" Target="slides/slide1.xml"/>
	<Relationship Id="rId9" Type="http://schemas.openxmlformats.org/officeDocument/2006/relationships/slide" Target="slides/slide2.xml"/>
	<Relationship Id="rId10" Type="http://schemas.openxmlformats.org/officeDocument/2006/relationships/slide" Target="slides/slide3.xml"/>
	<Relationship Id="rId11" Type="http://schemas.openxmlformats.org/officeDocument/2006/relationships/slide" Target="slides/slide4.xml"/>
	<Relationship Id="rId12" Type="http://schemas.openxmlformats.org/officeDocument/2006/relationships/slide" Target="slides/slide5.xml"/>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1image.jpeg"/>
</Relationships>
</file>

<file path=ppt/slides/_rels/slide2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hyperlink" Target="http://https://en.wikipedia.org/wiki/Computer_science" TargetMode="External"/>
	<Relationship Id="rId3" Type="http://schemas.openxmlformats.org/officeDocument/2006/relationships/hyperlink" Target="http://https://en.wikipedia.org/wiki/Computer_science" TargetMode="External"/>
	<Relationship Id="rId4" Type="http://schemas.openxmlformats.org/officeDocument/2006/relationships/hyperlink" Target="http://https://en.wikipedia.org/wiki/Computer_systems" TargetMode="External"/>
	<Relationship Id="rId5" Type="http://schemas.openxmlformats.org/officeDocument/2006/relationships/hyperlink" Target="http://https://en.wikipedia.org/wiki/Computer_systems" TargetMode="External"/>
	<Relationship Id="rId6" Type="http://schemas.openxmlformats.org/officeDocument/2006/relationships/hyperlink" Target="http://https://en.wikipedia.org/wiki/Data" TargetMode="External"/>
</Relationships>
</file>

<file path=ppt/slides/_rels/slide3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2image.jpeg"/>
</Relationships>
</file>

<file path=ppt/slides/_rels/slide4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3image.jpeg"/>
</Relationships>
</file>

<file path=ppt/slides/_rels/slide5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4image.jpeg"/>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Picture 1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80020" cy="10058400"/>
          </a:xfrm>
          <a:prstGeom prst="rect">
            <a:avLst/>
          </a:prstGeom>
        </p:spPr>
      </p:pic>
      <p:sp>
        <p:nvSpPr>
          <p:cNvPr id="1" name="TextBox 1"/>
          <p:cNvSpPr txBox="1"/>
          <p:nvPr/>
        </p:nvSpPr>
        <p:spPr>
          <a:xfrm>
            <a:off x="3443478" y="7725778"/>
            <a:ext cx="885001" cy="2363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2017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84974" y="1826754"/>
            <a:ext cx="6191098" cy="72519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Introduction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achine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earning</a:t>
            </a:r>
          </a:p>
          <a:p>
            <a:pPr indent="230022">
              <a:lnSpc>
                <a:spcPts val="261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algorithm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used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for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learning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do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stuff</a:t>
            </a:r>
          </a:p>
          <a:p>
            <a:pPr indent="230022">
              <a:lnSpc>
                <a:spcPts val="251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field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  <a:hlinkClick r:id="rId2"/>
              </a:rPr>
              <a:t>computer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  <a:hlinkClick r:id="rId3"/>
              </a:rPr>
              <a:t>science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that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uses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statistical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techniques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give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  <a:hlinkClick r:id="rId4"/>
              </a:rPr>
              <a:t>computer</a:t>
            </a:r>
          </a:p>
          <a:p>
            <a:pPr indent="459752">
              <a:lnSpc>
                <a:spcPts val="244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  <a:hlinkClick r:id="rId5"/>
              </a:rPr>
              <a:t>systems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ability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"learn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with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  <a:hlinkClick r:id="rId6"/>
              </a:rPr>
              <a:t>data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,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without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being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explicitly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programmed</a:t>
            </a:r>
          </a:p>
          <a:p>
            <a:pPr indent="0">
              <a:lnSpc>
                <a:spcPts val="241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Example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Mach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Learning</a:t>
            </a:r>
          </a:p>
          <a:p>
            <a:pPr indent="230022">
              <a:lnSpc>
                <a:spcPts val="252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Optical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character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recognition</a:t>
            </a:r>
          </a:p>
          <a:p>
            <a:pPr indent="230022">
              <a:lnSpc>
                <a:spcPts val="170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Face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detection</a:t>
            </a:r>
          </a:p>
          <a:p>
            <a:pPr indent="230022">
              <a:lnSpc>
                <a:spcPts val="1738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Spam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filtering</a:t>
            </a:r>
          </a:p>
          <a:p>
            <a:pPr indent="23002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Topic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spotting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Spoken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language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understanding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Medical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diagnosis</a:t>
            </a:r>
          </a:p>
          <a:p>
            <a:pPr indent="23002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Customer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segmentation</a:t>
            </a:r>
          </a:p>
          <a:p>
            <a:pPr indent="230022">
              <a:lnSpc>
                <a:spcPts val="173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Fraud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detection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Weather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prediction</a:t>
            </a:r>
          </a:p>
          <a:p>
            <a:pPr indent="0">
              <a:lnSpc>
                <a:spcPts val="244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Goal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achine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earning</a:t>
            </a:r>
          </a:p>
          <a:p>
            <a:pPr indent="0">
              <a:lnSpc>
                <a:spcPts val="241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Primary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goal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develop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general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purpose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algorithm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practical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value</a:t>
            </a:r>
          </a:p>
          <a:p>
            <a:pPr indent="0">
              <a:lnSpc>
                <a:spcPts val="259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Advantage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machine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learning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over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direct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programming</a:t>
            </a:r>
          </a:p>
          <a:p>
            <a:pPr indent="230022">
              <a:lnSpc>
                <a:spcPts val="252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Result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more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accurate</a:t>
            </a:r>
          </a:p>
          <a:p>
            <a:pPr indent="230022">
              <a:lnSpc>
                <a:spcPts val="174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ML: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human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expert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guided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by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imprecise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impression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data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driven</a:t>
            </a:r>
          </a:p>
          <a:p>
            <a:pPr indent="0">
              <a:lnSpc>
                <a:spcPts val="2667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Machine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Learning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model</a:t>
            </a:r>
          </a:p>
          <a:p>
            <a:pPr indent="230022">
              <a:lnSpc>
                <a:spcPts val="265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formally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define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learning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roblem</a:t>
            </a:r>
          </a:p>
          <a:p>
            <a:pPr indent="230022">
              <a:lnSpc>
                <a:spcPts val="173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Model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must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rich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enough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capture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important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aspect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real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learning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problem</a:t>
            </a:r>
          </a:p>
          <a:p>
            <a:pPr indent="230022">
              <a:lnSpc>
                <a:spcPts val="170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Model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must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simple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enough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study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problem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mathematically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414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Concept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learning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Task</a:t>
            </a:r>
          </a:p>
          <a:p>
            <a:pPr indent="230022">
              <a:lnSpc>
                <a:spcPts val="17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Most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general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hypothesis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?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)</a:t>
            </a:r>
          </a:p>
          <a:p>
            <a:pPr indent="230022">
              <a:lnSpc>
                <a:spcPts val="170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4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Most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specific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hypothesis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(ф)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> 
				</p:cNvPr>
          <p:cNvSpPr/>
          <p:nvPr/>
        </p:nvSpPr>
        <p:spPr>
          <a:xfrm>
            <a:off x="1473200" y="5537200"/>
            <a:ext cx="5283200" cy="12700"/>
          </a:xfrm>
          <a:custGeom>
            <a:avLst/>
            <a:gdLst>
              <a:gd name="connsiteX0" fmla="*/ 5207 w 5283200"/>
              <a:gd name="connsiteY0" fmla="*/ 19431 h 12700"/>
              <a:gd name="connsiteX1" fmla="*/ 5283200 w 5283200"/>
              <a:gd name="connsiteY1" fmla="*/ 19431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3200" h="12700">
                <a:moveTo>
                  <a:pt x="5207" y="19431"/>
                </a:moveTo>
                <a:lnTo>
                  <a:pt x="5283200" y="19431"/>
                </a:lnTo>
              </a:path>
            </a:pathLst>
          </a:custGeom>
          <a:ln w="9008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660" y="2987040"/>
            <a:ext cx="5273040" cy="2545080"/>
          </a:xfrm>
          <a:prstGeom prst="rect">
            <a:avLst/>
          </a:prstGeom>
        </p:spPr>
      </p:pic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068146" y="1122172"/>
          <a:ext cx="5958501" cy="1063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5318"/>
                <a:gridCol w="594994"/>
                <a:gridCol w="788543"/>
                <a:gridCol w="820420"/>
                <a:gridCol w="635380"/>
                <a:gridCol w="649223"/>
                <a:gridCol w="739013"/>
                <a:gridCol w="955607"/>
              </a:tblGrid>
              <a:tr h="211709">
                <a:tc>
                  <a:txBody>
                    <a:bodyPr/>
                    <a:lstStyle/>
                    <a:p>
                      <a:pPr indent="72076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Example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1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Sky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000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AirTemp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Humidity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2999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Wind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Water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Forecast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EnjoySport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1708">
                <a:tc>
                  <a:txBody>
                    <a:bodyPr/>
                    <a:lstStyle/>
                    <a:p>
                      <a:pPr indent="72076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1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Sunny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000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Warm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Normal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2999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Strong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Warm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Same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57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Yes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2090">
                <a:tc>
                  <a:txBody>
                    <a:bodyPr/>
                    <a:lstStyle/>
                    <a:p>
                      <a:pPr indent="72076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1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Sunny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000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Warm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High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2999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Strong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War,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Same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545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Yes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1708">
                <a:tc>
                  <a:txBody>
                    <a:bodyPr/>
                    <a:lstStyle/>
                    <a:p>
                      <a:pPr indent="72076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Rainy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000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Cold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High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2999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Strong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Warm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Change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No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6213">
                <a:tc>
                  <a:txBody>
                    <a:bodyPr/>
                    <a:lstStyle/>
                    <a:p>
                      <a:pPr indent="72076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sunny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000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Warm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High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2999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strong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1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cool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change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54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yes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TextBox 6"/>
          <p:cNvSpPr txBox="1"/>
          <p:nvPr/>
        </p:nvSpPr>
        <p:spPr>
          <a:xfrm>
            <a:off x="1144727" y="2379679"/>
            <a:ext cx="4190920" cy="4119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6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Concept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learning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as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search</a:t>
            </a:r>
          </a:p>
          <a:p>
            <a:pPr indent="0">
              <a:lnSpc>
                <a:spcPts val="163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></a:t>
            </a:r>
            <a:r>
              <a:rPr lang="en-US" altLang="zh-CN" sz="1400" dirty="0" smtClean="0">
                <a:solidFill>
                  <a:srgbClr val="000000"/>
                </a:solidFill>
                <a:latin typeface="Wingdings" charset="0"/>
                <a:cs typeface="Wingdings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search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through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large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space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hypothesis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implicitly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> 
				</p:cNvPr>
          <p:cNvSpPr/>
          <p:nvPr/>
        </p:nvSpPr>
        <p:spPr>
          <a:xfrm>
            <a:off x="1422400" y="7721600"/>
            <a:ext cx="5372100" cy="12700"/>
          </a:xfrm>
          <a:custGeom>
            <a:avLst/>
            <a:gdLst>
              <a:gd name="connsiteX0" fmla="*/ 6350 w 5372100"/>
              <a:gd name="connsiteY0" fmla="*/ 20573 h 12700"/>
              <a:gd name="connsiteX1" fmla="*/ 5378958 w 5372100"/>
              <a:gd name="connsiteY1" fmla="*/ 20573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372100" h="12700">
                <a:moveTo>
                  <a:pt x="6350" y="20573"/>
                </a:moveTo>
                <a:lnTo>
                  <a:pt x="5378958" y="20573"/>
                </a:lnTo>
              </a:path>
            </a:pathLst>
          </a:custGeom>
          <a:ln w="9008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9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940" y="906780"/>
            <a:ext cx="5379720" cy="680465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06780"/>
            <a:ext cx="5951220" cy="5981700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684974" y="6892149"/>
            <a:ext cx="3865473" cy="44217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Version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Space</a:t>
            </a:r>
          </a:p>
          <a:p>
            <a:pPr indent="270560">
              <a:lnSpc>
                <a:spcPts val="162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Set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all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valid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hypothesis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provide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by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algorithm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1</cp:revision>
  <dcterms:created xsi:type="dcterms:W3CDTF">2011-01-21T15:00:27Z</dcterms:created>
  <dcterms:modified xsi:type="dcterms:W3CDTF">2011-01-21T15:01:14Z</dcterms:modified>
</cp:coreProperties>
</file>