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7558088" cy="10693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43" d="100"/>
          <a:sy n="43" d="100"/>
        </p:scale>
        <p:origin x="-208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6" y="-2540"/>
            <a:ext cx="7559040" cy="106984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211580"/>
            <a:ext cx="5836920" cy="2743200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4777740"/>
            <a:ext cx="6278880" cy="17145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7033259"/>
            <a:ext cx="6240780" cy="2804160"/>
          </a:xfrm>
          <a:prstGeom prst="rect">
            <a:avLst/>
          </a:prstGeom>
        </p:spPr>
      </p:pic>
      <p:sp>
        <p:nvSpPr>
          <p:cNvPr id="5" name="TextBox 3"/>
          <p:cNvSpPr txBox="1"/>
          <p:nvPr/>
        </p:nvSpPr>
        <p:spPr>
          <a:xfrm>
            <a:off x="955535" y="679656"/>
            <a:ext cx="5934567" cy="60054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47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Zone in name space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45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DNS IN THE INTERNET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35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Generic domains :There are fourteen generic domains, each specifying an organization type.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85800"/>
            <a:ext cx="6035040" cy="3505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480" y="4602479"/>
            <a:ext cx="4564379" cy="3299460"/>
          </a:xfrm>
          <a:prstGeom prst="rect">
            <a:avLst/>
          </a:prstGeom>
        </p:spPr>
      </p:pic>
      <p:sp>
        <p:nvSpPr>
          <p:cNvPr id="2" name="TextBox 6"/>
          <p:cNvSpPr txBox="1"/>
          <p:nvPr/>
        </p:nvSpPr>
        <p:spPr>
          <a:xfrm>
            <a:off x="955535" y="4194635"/>
            <a:ext cx="5380866" cy="3858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47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Country domains (uses two character country abbreviations, Second labels can be</a:t>
            </a:r>
          </a:p>
          <a:p>
            <a:pPr indent="229730">
              <a:lnSpc>
                <a:spcPts val="156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organizational and so on)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754879"/>
            <a:ext cx="6278880" cy="4518660"/>
          </a:xfrm>
          <a:prstGeom prst="rect">
            <a:avLst/>
          </a:prstGeom>
        </p:spPr>
      </p:pic>
      <p:sp>
        <p:nvSpPr>
          <p:cNvPr id="2" name="TextBox 8"/>
          <p:cNvSpPr txBox="1"/>
          <p:nvPr/>
        </p:nvSpPr>
        <p:spPr>
          <a:xfrm>
            <a:off x="684974" y="678962"/>
            <a:ext cx="6186563" cy="407717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1104201">
              <a:lnSpc>
                <a:spcPts val="2109"/>
              </a:lnSpc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E-mail services and SMTP/POP protocols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70560">
              <a:lnSpc>
                <a:spcPts val="151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E-mail is the most popular network service.</a:t>
            </a:r>
          </a:p>
          <a:p>
            <a:pPr indent="270560">
              <a:lnSpc>
                <a:spcPts val="145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E-mail client (when people compose e-mail) is called Mail User Agent (MUA)</a:t>
            </a:r>
          </a:p>
          <a:p>
            <a:pPr indent="270560">
              <a:lnSpc>
                <a:spcPts val="149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MUA allows messages to be sent/retrieved to and from your mailbox</a:t>
            </a:r>
          </a:p>
          <a:p>
            <a:pPr indent="270560">
              <a:lnSpc>
                <a:spcPts val="145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Requires several applications and services:</a:t>
            </a:r>
          </a:p>
          <a:p>
            <a:pPr indent="500291">
              <a:lnSpc>
                <a:spcPts val="134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-POP or POP3 – deliver email from server to client (incoming messages) post office prot.</a:t>
            </a:r>
          </a:p>
          <a:p>
            <a:pPr indent="500291">
              <a:lnSpc>
                <a:spcPts val="138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–SMTP – handles outbound messages from clients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1329753">
              <a:lnSpc>
                <a:spcPts val="2713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E-mail services and SMTP/POP protocols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7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What do servers require?</a:t>
            </a:r>
          </a:p>
          <a:p>
            <a:pPr indent="0">
              <a:lnSpc>
                <a:spcPts val="138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1)Must be running SMTP.</a:t>
            </a:r>
          </a:p>
          <a:p>
            <a:pPr indent="0">
              <a:lnSpc>
                <a:spcPts val="138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2)Also operates</a:t>
            </a:r>
          </a:p>
          <a:p>
            <a:pPr indent="685228">
              <a:lnSpc>
                <a:spcPts val="147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Courier New" charset="0"/>
                <a:cs typeface="Courier New" charset="0"/>
              </a:rPr>
              <a:t>o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Mail Transfer Agent (MTA) – used to forward email</a:t>
            </a:r>
          </a:p>
          <a:p>
            <a:pPr indent="685228">
              <a:lnSpc>
                <a:spcPts val="138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Courier New" charset="0"/>
                <a:cs typeface="Courier New" charset="0"/>
              </a:rPr>
              <a:t>o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Receives email from the clients MUA</a:t>
            </a:r>
          </a:p>
          <a:p>
            <a:pPr indent="685228">
              <a:lnSpc>
                <a:spcPts val="138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Courier New" charset="0"/>
                <a:cs typeface="Courier New" charset="0"/>
              </a:rPr>
              <a:t>o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Uses SMTP to route email between SERVERS</a:t>
            </a:r>
          </a:p>
          <a:p>
            <a:pPr indent="685228">
              <a:lnSpc>
                <a:spcPts val="138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Courier New" charset="0"/>
                <a:cs typeface="Courier New" charset="0"/>
              </a:rPr>
              <a:t>o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Passes email to the MDA for final delivery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67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3)For two e-mail servers to talk – MUST run SMTP and MTA in order to transfer mail between the 2</a:t>
            </a:r>
          </a:p>
          <a:p>
            <a:pPr indent="0">
              <a:lnSpc>
                <a:spcPts val="138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servers!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</Words>
  <Application>Microsoft Macintosh PowerPoint</Application>
  <PresentationFormat>Custom</PresentationFormat>
  <Paragraphs>68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taif</cp:lastModifiedBy>
  <cp:revision>2</cp:revision>
  <dcterms:created xsi:type="dcterms:W3CDTF">2011-01-21T15:00:27Z</dcterms:created>
  <dcterms:modified xsi:type="dcterms:W3CDTF">2019-01-30T12:24:42Z</dcterms:modified>
</cp:coreProperties>
</file>