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9FBDE589-644A-41DE-B87D-D284EBEB5ABD}"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47370C0-8489-42BB-BAE4-5F513317C9B2}" type="slidenum">
              <a:rPr lang="en-US" smtClean="0"/>
              <a:t>‹#›</a:t>
            </a:fld>
            <a:endParaRPr lang="en-US"/>
          </a:p>
        </p:txBody>
      </p:sp>
    </p:spTree>
    <p:extLst>
      <p:ext uri="{BB962C8B-B14F-4D97-AF65-F5344CB8AC3E}">
        <p14:creationId xmlns:p14="http://schemas.microsoft.com/office/powerpoint/2010/main" val="2285756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9FBDE589-644A-41DE-B87D-D284EBEB5ABD}"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47370C0-8489-42BB-BAE4-5F513317C9B2}" type="slidenum">
              <a:rPr lang="en-US" smtClean="0"/>
              <a:t>‹#›</a:t>
            </a:fld>
            <a:endParaRPr lang="en-US"/>
          </a:p>
        </p:txBody>
      </p:sp>
    </p:spTree>
    <p:extLst>
      <p:ext uri="{BB962C8B-B14F-4D97-AF65-F5344CB8AC3E}">
        <p14:creationId xmlns:p14="http://schemas.microsoft.com/office/powerpoint/2010/main" val="1630934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9FBDE589-644A-41DE-B87D-D284EBEB5ABD}"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47370C0-8489-42BB-BAE4-5F513317C9B2}" type="slidenum">
              <a:rPr lang="en-US" smtClean="0"/>
              <a:t>‹#›</a:t>
            </a:fld>
            <a:endParaRPr lang="en-US"/>
          </a:p>
        </p:txBody>
      </p:sp>
    </p:spTree>
    <p:extLst>
      <p:ext uri="{BB962C8B-B14F-4D97-AF65-F5344CB8AC3E}">
        <p14:creationId xmlns:p14="http://schemas.microsoft.com/office/powerpoint/2010/main" val="4161106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9FBDE589-644A-41DE-B87D-D284EBEB5ABD}"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47370C0-8489-42BB-BAE4-5F513317C9B2}" type="slidenum">
              <a:rPr lang="en-US" smtClean="0"/>
              <a:t>‹#›</a:t>
            </a:fld>
            <a:endParaRPr lang="en-US"/>
          </a:p>
        </p:txBody>
      </p:sp>
    </p:spTree>
    <p:extLst>
      <p:ext uri="{BB962C8B-B14F-4D97-AF65-F5344CB8AC3E}">
        <p14:creationId xmlns:p14="http://schemas.microsoft.com/office/powerpoint/2010/main" val="1661782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FBDE589-644A-41DE-B87D-D284EBEB5ABD}"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447370C0-8489-42BB-BAE4-5F513317C9B2}" type="slidenum">
              <a:rPr lang="en-US" smtClean="0"/>
              <a:t>‹#›</a:t>
            </a:fld>
            <a:endParaRPr lang="en-US"/>
          </a:p>
        </p:txBody>
      </p:sp>
    </p:spTree>
    <p:extLst>
      <p:ext uri="{BB962C8B-B14F-4D97-AF65-F5344CB8AC3E}">
        <p14:creationId xmlns:p14="http://schemas.microsoft.com/office/powerpoint/2010/main" val="3314425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9FBDE589-644A-41DE-B87D-D284EBEB5ABD}" type="datetimeFigureOut">
              <a:rPr lang="en-US" smtClean="0"/>
              <a:t>1/18/2019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47370C0-8489-42BB-BAE4-5F513317C9B2}" type="slidenum">
              <a:rPr lang="en-US" smtClean="0"/>
              <a:t>‹#›</a:t>
            </a:fld>
            <a:endParaRPr lang="en-US"/>
          </a:p>
        </p:txBody>
      </p:sp>
    </p:spTree>
    <p:extLst>
      <p:ext uri="{BB962C8B-B14F-4D97-AF65-F5344CB8AC3E}">
        <p14:creationId xmlns:p14="http://schemas.microsoft.com/office/powerpoint/2010/main" val="790095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9FBDE589-644A-41DE-B87D-D284EBEB5ABD}" type="datetimeFigureOut">
              <a:rPr lang="en-US" smtClean="0"/>
              <a:t>1/18/2019</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447370C0-8489-42BB-BAE4-5F513317C9B2}" type="slidenum">
              <a:rPr lang="en-US" smtClean="0"/>
              <a:t>‹#›</a:t>
            </a:fld>
            <a:endParaRPr lang="en-US"/>
          </a:p>
        </p:txBody>
      </p:sp>
    </p:spTree>
    <p:extLst>
      <p:ext uri="{BB962C8B-B14F-4D97-AF65-F5344CB8AC3E}">
        <p14:creationId xmlns:p14="http://schemas.microsoft.com/office/powerpoint/2010/main" val="3540808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9FBDE589-644A-41DE-B87D-D284EBEB5ABD}" type="datetimeFigureOut">
              <a:rPr lang="en-US" smtClean="0"/>
              <a:t>1/18/2019</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447370C0-8489-42BB-BAE4-5F513317C9B2}" type="slidenum">
              <a:rPr lang="en-US" smtClean="0"/>
              <a:t>‹#›</a:t>
            </a:fld>
            <a:endParaRPr lang="en-US"/>
          </a:p>
        </p:txBody>
      </p:sp>
    </p:spTree>
    <p:extLst>
      <p:ext uri="{BB962C8B-B14F-4D97-AF65-F5344CB8AC3E}">
        <p14:creationId xmlns:p14="http://schemas.microsoft.com/office/powerpoint/2010/main" val="3877859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FBDE589-644A-41DE-B87D-D284EBEB5ABD}" type="datetimeFigureOut">
              <a:rPr lang="en-US" smtClean="0"/>
              <a:t>1/18/2019</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447370C0-8489-42BB-BAE4-5F513317C9B2}" type="slidenum">
              <a:rPr lang="en-US" smtClean="0"/>
              <a:t>‹#›</a:t>
            </a:fld>
            <a:endParaRPr lang="en-US"/>
          </a:p>
        </p:txBody>
      </p:sp>
    </p:spTree>
    <p:extLst>
      <p:ext uri="{BB962C8B-B14F-4D97-AF65-F5344CB8AC3E}">
        <p14:creationId xmlns:p14="http://schemas.microsoft.com/office/powerpoint/2010/main" val="430881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FBDE589-644A-41DE-B87D-D284EBEB5ABD}" type="datetimeFigureOut">
              <a:rPr lang="en-US" smtClean="0"/>
              <a:t>1/18/2019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47370C0-8489-42BB-BAE4-5F513317C9B2}" type="slidenum">
              <a:rPr lang="en-US" smtClean="0"/>
              <a:t>‹#›</a:t>
            </a:fld>
            <a:endParaRPr lang="en-US"/>
          </a:p>
        </p:txBody>
      </p:sp>
    </p:spTree>
    <p:extLst>
      <p:ext uri="{BB962C8B-B14F-4D97-AF65-F5344CB8AC3E}">
        <p14:creationId xmlns:p14="http://schemas.microsoft.com/office/powerpoint/2010/main" val="2851267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FBDE589-644A-41DE-B87D-D284EBEB5ABD}" type="datetimeFigureOut">
              <a:rPr lang="en-US" smtClean="0"/>
              <a:t>1/18/2019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447370C0-8489-42BB-BAE4-5F513317C9B2}" type="slidenum">
              <a:rPr lang="en-US" smtClean="0"/>
              <a:t>‹#›</a:t>
            </a:fld>
            <a:endParaRPr lang="en-US"/>
          </a:p>
        </p:txBody>
      </p:sp>
    </p:spTree>
    <p:extLst>
      <p:ext uri="{BB962C8B-B14F-4D97-AF65-F5344CB8AC3E}">
        <p14:creationId xmlns:p14="http://schemas.microsoft.com/office/powerpoint/2010/main" val="1693081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BDE589-644A-41DE-B87D-D284EBEB5ABD}" type="datetimeFigureOut">
              <a:rPr lang="en-US" smtClean="0"/>
              <a:t>1/18/2019</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370C0-8489-42BB-BAE4-5F513317C9B2}" type="slidenum">
              <a:rPr lang="en-US" smtClean="0"/>
              <a:t>‹#›</a:t>
            </a:fld>
            <a:endParaRPr lang="en-US"/>
          </a:p>
        </p:txBody>
      </p:sp>
    </p:spTree>
    <p:extLst>
      <p:ext uri="{BB962C8B-B14F-4D97-AF65-F5344CB8AC3E}">
        <p14:creationId xmlns:p14="http://schemas.microsoft.com/office/powerpoint/2010/main" val="14971070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Types of Cryptanalysis attacks</a:t>
            </a:r>
            <a:endParaRPr lang="ar-SA" dirty="0"/>
          </a:p>
        </p:txBody>
      </p:sp>
      <p:sp>
        <p:nvSpPr>
          <p:cNvPr id="3" name="عنصر نائب للمحتوى 2"/>
          <p:cNvSpPr>
            <a:spLocks noGrp="1"/>
          </p:cNvSpPr>
          <p:nvPr>
            <p:ph idx="1"/>
          </p:nvPr>
        </p:nvSpPr>
        <p:spPr/>
        <p:txBody>
          <a:bodyPr>
            <a:normAutofit lnSpcReduction="10000"/>
          </a:bodyPr>
          <a:lstStyle/>
          <a:p>
            <a:pPr marL="0" indent="0" algn="l" rtl="0">
              <a:buNone/>
            </a:pPr>
            <a:r>
              <a:rPr lang="en-US" b="1" dirty="0"/>
              <a:t>3. Chosen-plaintext </a:t>
            </a:r>
            <a:r>
              <a:rPr lang="en-US" b="1" dirty="0" smtClean="0"/>
              <a:t>attack</a:t>
            </a:r>
          </a:p>
          <a:p>
            <a:pPr marL="0" indent="0" algn="l" rtl="0">
              <a:buNone/>
            </a:pPr>
            <a:r>
              <a:rPr lang="en-US" dirty="0"/>
              <a:t>The cryptanalyst (attacker) not only has access to the cipher text and associated plain text for several message. But be also chooses the plain text that gets encrypted, so his job is to divide the plaintext into several blocks by which he can deduce the key (or keys) used to encrypt the message or an algorithm to decrypt any new message encrypted with the same key (or </a:t>
            </a:r>
            <a:r>
              <a:rPr lang="en-US" dirty="0" smtClean="0"/>
              <a:t>keys)</a:t>
            </a:r>
            <a:endParaRPr lang="ar-SA" dirty="0"/>
          </a:p>
        </p:txBody>
      </p:sp>
    </p:spTree>
    <p:extLst>
      <p:ext uri="{BB962C8B-B14F-4D97-AF65-F5344CB8AC3E}">
        <p14:creationId xmlns:p14="http://schemas.microsoft.com/office/powerpoint/2010/main" val="39129805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Chosen-plaintext attack</a:t>
            </a:r>
            <a:br>
              <a:rPr lang="en-US" b="1" dirty="0" smtClean="0"/>
            </a:br>
            <a:endParaRPr lang="ar-SA" dirty="0"/>
          </a:p>
        </p:txBody>
      </p:sp>
      <p:pic>
        <p:nvPicPr>
          <p:cNvPr id="4" name="Picture 1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2442427"/>
            <a:ext cx="8229600" cy="2841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17041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Types of Cryptanalysis attacks</a:t>
            </a:r>
            <a:endParaRPr lang="ar-SA" dirty="0"/>
          </a:p>
        </p:txBody>
      </p:sp>
      <p:sp>
        <p:nvSpPr>
          <p:cNvPr id="3" name="عنصر نائب للمحتوى 2"/>
          <p:cNvSpPr>
            <a:spLocks noGrp="1"/>
          </p:cNvSpPr>
          <p:nvPr>
            <p:ph idx="1"/>
          </p:nvPr>
        </p:nvSpPr>
        <p:spPr/>
        <p:txBody>
          <a:bodyPr/>
          <a:lstStyle/>
          <a:p>
            <a:pPr marL="0" indent="0" algn="l" rtl="0">
              <a:buNone/>
            </a:pPr>
            <a:r>
              <a:rPr lang="en-US" b="1" dirty="0"/>
              <a:t>4. Adaptive-chosen-plaintext </a:t>
            </a:r>
            <a:r>
              <a:rPr lang="en-US" b="1" dirty="0" smtClean="0"/>
              <a:t>attack</a:t>
            </a:r>
          </a:p>
          <a:p>
            <a:pPr marL="0" indent="0" algn="l" rtl="0">
              <a:buNone/>
            </a:pPr>
            <a:r>
              <a:rPr lang="en-US" sz="4000" dirty="0"/>
              <a:t>This is a special case of a chosen-plaintext attack. Note only can the cryptanalyst (attacker) choose the plaintext that is encrypted, but he can also modify his choice based on the result of pervious encryption</a:t>
            </a:r>
            <a:endParaRPr lang="ar-SA" sz="4000" dirty="0"/>
          </a:p>
        </p:txBody>
      </p:sp>
    </p:spTree>
    <p:extLst>
      <p:ext uri="{BB962C8B-B14F-4D97-AF65-F5344CB8AC3E}">
        <p14:creationId xmlns:p14="http://schemas.microsoft.com/office/powerpoint/2010/main" val="22332053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Types of Cryptanalysis attacks</a:t>
            </a:r>
            <a:endParaRPr lang="ar-SA" dirty="0"/>
          </a:p>
        </p:txBody>
      </p:sp>
      <p:sp>
        <p:nvSpPr>
          <p:cNvPr id="3" name="عنصر نائب للمحتوى 2"/>
          <p:cNvSpPr>
            <a:spLocks noGrp="1"/>
          </p:cNvSpPr>
          <p:nvPr>
            <p:ph idx="1"/>
          </p:nvPr>
        </p:nvSpPr>
        <p:spPr/>
        <p:txBody>
          <a:bodyPr>
            <a:normAutofit lnSpcReduction="10000"/>
          </a:bodyPr>
          <a:lstStyle/>
          <a:p>
            <a:pPr algn="l" rtl="0"/>
            <a:r>
              <a:rPr lang="en-US" b="1" dirty="0" smtClean="0"/>
              <a:t>5. Chosen-Cipher text attack</a:t>
            </a:r>
            <a:endParaRPr lang="en-US" dirty="0" smtClean="0"/>
          </a:p>
          <a:p>
            <a:pPr algn="l" rtl="0"/>
            <a:r>
              <a:rPr lang="en-US" dirty="0" smtClean="0"/>
              <a:t>The </a:t>
            </a:r>
            <a:r>
              <a:rPr lang="en-US" dirty="0"/>
              <a:t>cryptanalyst (attacker) here can choose a set of encrypted messages and try to decrypt them to access the plaintext text with the key. This method is used to attack cryptographic systems using two keys K1, K2 that is known as </a:t>
            </a:r>
            <a:r>
              <a:rPr lang="en-US" i="1" dirty="0"/>
              <a:t>Public-Key algorithm</a:t>
            </a:r>
            <a:r>
              <a:rPr lang="en-US" dirty="0"/>
              <a:t>, and sometimes attack cryptographic systems using one key which is known as </a:t>
            </a:r>
            <a:r>
              <a:rPr lang="en-US" i="1" dirty="0"/>
              <a:t>One-Key algorithm</a:t>
            </a:r>
            <a:r>
              <a:rPr lang="en-US" dirty="0"/>
              <a:t>.</a:t>
            </a:r>
            <a:endParaRPr lang="ar-SA" dirty="0"/>
          </a:p>
        </p:txBody>
      </p:sp>
    </p:spTree>
    <p:extLst>
      <p:ext uri="{BB962C8B-B14F-4D97-AF65-F5344CB8AC3E}">
        <p14:creationId xmlns:p14="http://schemas.microsoft.com/office/powerpoint/2010/main" val="25408797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 Chosen-Cipher text attack</a:t>
            </a:r>
            <a:r>
              <a:rPr lang="en-US" dirty="0" smtClean="0"/>
              <a:t/>
            </a:r>
            <a:br>
              <a:rPr lang="en-US" dirty="0" smtClean="0"/>
            </a:br>
            <a:endParaRPr lang="ar-SA" dirty="0"/>
          </a:p>
        </p:txBody>
      </p:sp>
      <p:pic>
        <p:nvPicPr>
          <p:cNvPr id="4" name="Picture 1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2461744"/>
            <a:ext cx="8229600" cy="280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57134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Types of Cryptanalysis attacks</a:t>
            </a:r>
            <a:endParaRPr lang="ar-SA" dirty="0"/>
          </a:p>
        </p:txBody>
      </p:sp>
      <p:sp>
        <p:nvSpPr>
          <p:cNvPr id="3" name="عنصر نائب للمحتوى 2"/>
          <p:cNvSpPr>
            <a:spLocks noGrp="1"/>
          </p:cNvSpPr>
          <p:nvPr>
            <p:ph idx="1"/>
          </p:nvPr>
        </p:nvSpPr>
        <p:spPr/>
        <p:txBody>
          <a:bodyPr>
            <a:normAutofit lnSpcReduction="10000"/>
          </a:bodyPr>
          <a:lstStyle/>
          <a:p>
            <a:pPr algn="l" rtl="0"/>
            <a:r>
              <a:rPr lang="en-US" sz="4800" b="1" dirty="0" smtClean="0"/>
              <a:t>6. Chosen-key attack</a:t>
            </a:r>
            <a:endParaRPr lang="en-US" sz="4800" dirty="0" smtClean="0"/>
          </a:p>
          <a:p>
            <a:pPr algn="l" rtl="0"/>
            <a:r>
              <a:rPr lang="en-US" sz="4800" dirty="0" smtClean="0"/>
              <a:t>Here </a:t>
            </a:r>
            <a:r>
              <a:rPr lang="en-US" sz="4800" dirty="0"/>
              <a:t>the cryptanalyst (attacker) has some information that has to do with different keys and tries to reach the desired key</a:t>
            </a:r>
            <a:endParaRPr lang="ar-SA" sz="4800" dirty="0"/>
          </a:p>
        </p:txBody>
      </p:sp>
    </p:spTree>
    <p:extLst>
      <p:ext uri="{BB962C8B-B14F-4D97-AF65-F5344CB8AC3E}">
        <p14:creationId xmlns:p14="http://schemas.microsoft.com/office/powerpoint/2010/main" val="27498254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Types of Cryptanalysis attacks</a:t>
            </a:r>
            <a:endParaRPr lang="ar-SA" dirty="0"/>
          </a:p>
        </p:txBody>
      </p:sp>
      <p:sp>
        <p:nvSpPr>
          <p:cNvPr id="3" name="عنصر نائب للمحتوى 2"/>
          <p:cNvSpPr>
            <a:spLocks noGrp="1"/>
          </p:cNvSpPr>
          <p:nvPr>
            <p:ph idx="1"/>
          </p:nvPr>
        </p:nvSpPr>
        <p:spPr/>
        <p:txBody>
          <a:bodyPr/>
          <a:lstStyle/>
          <a:p>
            <a:pPr marL="0" indent="0" algn="l" rtl="0">
              <a:buNone/>
            </a:pPr>
            <a:r>
              <a:rPr lang="en-US" b="1" dirty="0" smtClean="0"/>
              <a:t>7 -Rubber-hose cryptanalysis</a:t>
            </a:r>
          </a:p>
          <a:p>
            <a:pPr algn="l" rtl="0"/>
            <a:r>
              <a:rPr lang="en-US" dirty="0"/>
              <a:t>Is the use of bribery, extortion and threat to access the key</a:t>
            </a:r>
            <a:r>
              <a:rPr lang="en-US" dirty="0" smtClean="0"/>
              <a:t>.</a:t>
            </a:r>
          </a:p>
          <a:p>
            <a:pPr algn="l" rtl="0"/>
            <a:r>
              <a:rPr lang="en-US" dirty="0"/>
              <a:t>Note that, the methods from 1 to 4 assume that the cryptanalyst has complete knowledge of the encryption algorithm used</a:t>
            </a:r>
            <a:endParaRPr lang="ar-SA" dirty="0"/>
          </a:p>
        </p:txBody>
      </p:sp>
    </p:spTree>
    <p:extLst>
      <p:ext uri="{BB962C8B-B14F-4D97-AF65-F5344CB8AC3E}">
        <p14:creationId xmlns:p14="http://schemas.microsoft.com/office/powerpoint/2010/main" val="32410070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u="sng" dirty="0"/>
              <a:t>Traditional or Classic Cipher</a:t>
            </a:r>
            <a:r>
              <a:rPr lang="en-US" dirty="0"/>
              <a:t/>
            </a:r>
            <a:br>
              <a:rPr lang="en-US" dirty="0"/>
            </a:br>
            <a:endParaRPr lang="ar-SA" dirty="0"/>
          </a:p>
        </p:txBody>
      </p:sp>
      <p:sp>
        <p:nvSpPr>
          <p:cNvPr id="3" name="عنصر نائب للمحتوى 2"/>
          <p:cNvSpPr>
            <a:spLocks noGrp="1"/>
          </p:cNvSpPr>
          <p:nvPr>
            <p:ph idx="1"/>
          </p:nvPr>
        </p:nvSpPr>
        <p:spPr/>
        <p:txBody>
          <a:bodyPr/>
          <a:lstStyle/>
          <a:p>
            <a:pPr algn="l" rtl="0"/>
            <a:r>
              <a:rPr lang="en-US" sz="4000" dirty="0"/>
              <a:t>Traditional ciphers used two techniques  for hiding information from intruder :</a:t>
            </a:r>
          </a:p>
          <a:p>
            <a:pPr lvl="0" algn="l" rtl="0"/>
            <a:r>
              <a:rPr lang="en-US" sz="4000" dirty="0"/>
              <a:t>Transposition cipher</a:t>
            </a:r>
          </a:p>
          <a:p>
            <a:pPr lvl="0" algn="l" rtl="0"/>
            <a:r>
              <a:rPr lang="en-US" sz="4000" dirty="0"/>
              <a:t> Substitution  cipher</a:t>
            </a:r>
          </a:p>
          <a:p>
            <a:endParaRPr lang="ar-SA" dirty="0"/>
          </a:p>
        </p:txBody>
      </p:sp>
    </p:spTree>
    <p:extLst>
      <p:ext uri="{BB962C8B-B14F-4D97-AF65-F5344CB8AC3E}">
        <p14:creationId xmlns:p14="http://schemas.microsoft.com/office/powerpoint/2010/main" val="8668518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r>
              <a:rPr lang="en-US" dirty="0" smtClean="0"/>
              <a:t/>
            </a:r>
            <a:br>
              <a:rPr lang="en-US" dirty="0" smtClean="0"/>
            </a:br>
            <a:r>
              <a:rPr lang="en-US" dirty="0"/>
              <a:t/>
            </a:r>
            <a:br>
              <a:rPr lang="en-US" dirty="0"/>
            </a:br>
            <a:r>
              <a:rPr lang="en-US" dirty="0" smtClean="0"/>
              <a:t>Transposition </a:t>
            </a:r>
            <a:r>
              <a:rPr lang="en-US" dirty="0"/>
              <a:t>Ciphers </a:t>
            </a:r>
            <a:r>
              <a:rPr lang="en-US" dirty="0" smtClean="0"/>
              <a:t/>
            </a:r>
            <a:br>
              <a:rPr lang="en-US" dirty="0" smtClean="0"/>
            </a:br>
            <a:r>
              <a:rPr lang="en-US" dirty="0"/>
              <a:t/>
            </a:r>
            <a:br>
              <a:rPr lang="en-US" dirty="0"/>
            </a:br>
            <a:endParaRPr lang="ar-SA" dirty="0"/>
          </a:p>
        </p:txBody>
      </p:sp>
      <p:sp>
        <p:nvSpPr>
          <p:cNvPr id="3" name="عنصر نائب للمحتوى 2"/>
          <p:cNvSpPr>
            <a:spLocks noGrp="1"/>
          </p:cNvSpPr>
          <p:nvPr>
            <p:ph idx="1"/>
          </p:nvPr>
        </p:nvSpPr>
        <p:spPr/>
        <p:txBody>
          <a:bodyPr>
            <a:normAutofit fontScale="92500" lnSpcReduction="20000"/>
          </a:bodyPr>
          <a:lstStyle/>
          <a:p>
            <a:pPr algn="l" rtl="0"/>
            <a:r>
              <a:rPr lang="en-US" dirty="0"/>
              <a:t>A transposition cipher does not substitute one symbol for another, instead it changes the location of the symbols. A symbol in the first position of the plaintext may appear in the tenth position of the </a:t>
            </a:r>
            <a:r>
              <a:rPr lang="en-US" dirty="0" smtClean="0"/>
              <a:t>cipher text</a:t>
            </a:r>
            <a:r>
              <a:rPr lang="en-US" dirty="0"/>
              <a:t>, while a symbol in the eighth position in the plaintext may appear in the first position of the </a:t>
            </a:r>
            <a:r>
              <a:rPr lang="en-US" dirty="0" smtClean="0"/>
              <a:t>cipher text</a:t>
            </a:r>
            <a:r>
              <a:rPr lang="en-US" dirty="0"/>
              <a:t>. In other words, a transposition cipher reorders (transposes) the symbols</a:t>
            </a:r>
          </a:p>
          <a:p>
            <a:pPr algn="l" rtl="0"/>
            <a:r>
              <a:rPr lang="en-US" dirty="0"/>
              <a:t>Note</a:t>
            </a:r>
          </a:p>
          <a:p>
            <a:pPr algn="l" rtl="0"/>
            <a:r>
              <a:rPr lang="en-US" dirty="0"/>
              <a:t>A transposition cipher reorders symbols.</a:t>
            </a:r>
          </a:p>
          <a:p>
            <a:pPr algn="l" rtl="0"/>
            <a:endParaRPr lang="ar-SA" dirty="0"/>
          </a:p>
        </p:txBody>
      </p:sp>
    </p:spTree>
    <p:extLst>
      <p:ext uri="{BB962C8B-B14F-4D97-AF65-F5344CB8AC3E}">
        <p14:creationId xmlns:p14="http://schemas.microsoft.com/office/powerpoint/2010/main" val="2774743087"/>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384</Words>
  <Application>Microsoft Office PowerPoint</Application>
  <PresentationFormat>عرض على الشاشة (3:4)‏</PresentationFormat>
  <Paragraphs>26</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نسق Office</vt:lpstr>
      <vt:lpstr>Types of Cryptanalysis attacks</vt:lpstr>
      <vt:lpstr>Chosen-plaintext attack </vt:lpstr>
      <vt:lpstr>Types of Cryptanalysis attacks</vt:lpstr>
      <vt:lpstr>Types of Cryptanalysis attacks</vt:lpstr>
      <vt:lpstr>. Chosen-Cipher text attack </vt:lpstr>
      <vt:lpstr>Types of Cryptanalysis attacks</vt:lpstr>
      <vt:lpstr>Types of Cryptanalysis attacks</vt:lpstr>
      <vt:lpstr>Traditional or Classic Cipher </vt:lpstr>
      <vt:lpstr>  Transposition Ciphers   </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Cryptanalysis attacks</dc:title>
  <dc:creator>saad</dc:creator>
  <cp:lastModifiedBy>saad</cp:lastModifiedBy>
  <cp:revision>1</cp:revision>
  <dcterms:created xsi:type="dcterms:W3CDTF">2019-01-18T17:12:10Z</dcterms:created>
  <dcterms:modified xsi:type="dcterms:W3CDTF">2019-01-18T17:12:30Z</dcterms:modified>
</cp:coreProperties>
</file>