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96" y="-2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66E0A8-972B-4D06-BDB2-F586F1A251A3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0260E6-3F36-48A4-803F-7DAD3E09D5C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2123689-F9FC-484A-8A56-B3D8814A71DB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4813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18FE099-4917-4D38-A2E0-A34758D3C16F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5734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1C2FC9F-4FA5-40DE-A53D-A63A37AC1243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4915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EF3AB8C-2EDD-4A82-8B10-091066254B56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5017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E6EE96-6973-4065-9855-847D9B9D4ABF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5120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A97BBDE-1DC3-4CFB-9E9B-5706D8B1C66E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5222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985C5D2-33A5-4096-B198-00ADEAB0669B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5325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20B5CED-EB68-4F89-A843-E4FA7B64CCB5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5427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5A1B81F-FFCD-4F6F-A706-F3DF25CEE325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5529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28C658B-3623-43D8-815E-5C1AA5FB7753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5632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FBCFA-FCC4-4551-95C4-A23B29CECB30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A1880-D4C7-4C62-972F-005555CA021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FBCFA-FCC4-4551-95C4-A23B29CECB30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A1880-D4C7-4C62-972F-005555CA021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FBCFA-FCC4-4551-95C4-A23B29CECB30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A1880-D4C7-4C62-972F-005555CA021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FBCFA-FCC4-4551-95C4-A23B29CECB30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A1880-D4C7-4C62-972F-005555CA021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FBCFA-FCC4-4551-95C4-A23B29CECB30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A1880-D4C7-4C62-972F-005555CA021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FBCFA-FCC4-4551-95C4-A23B29CECB30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A1880-D4C7-4C62-972F-005555CA021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FBCFA-FCC4-4551-95C4-A23B29CECB30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A1880-D4C7-4C62-972F-005555CA021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FBCFA-FCC4-4551-95C4-A23B29CECB30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A1880-D4C7-4C62-972F-005555CA021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FBCFA-FCC4-4551-95C4-A23B29CECB30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A1880-D4C7-4C62-972F-005555CA021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FBCFA-FCC4-4551-95C4-A23B29CECB30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A1880-D4C7-4C62-972F-005555CA021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FBCFA-FCC4-4551-95C4-A23B29CECB30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A1880-D4C7-4C62-972F-005555CA021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3FBCFA-FCC4-4551-95C4-A23B29CECB30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0A1880-D4C7-4C62-972F-005555CA021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wmf"/><Relationship Id="rId4" Type="http://schemas.openxmlformats.org/officeDocument/2006/relationships/image" Target="../media/image10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1.bin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154B4E-0E3C-4F81-BB97-A1DB1DF9B7C0}" type="slidenum">
              <a:rPr lang="en-US"/>
              <a:pPr>
                <a:defRPr/>
              </a:pPr>
              <a:t>1</a:t>
            </a:fld>
            <a:endParaRPr lang="en-US"/>
          </a:p>
        </p:txBody>
      </p:sp>
      <p:sp>
        <p:nvSpPr>
          <p:cNvPr id="286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39825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Network Components</a:t>
            </a:r>
          </a:p>
        </p:txBody>
      </p:sp>
      <p:sp>
        <p:nvSpPr>
          <p:cNvPr id="286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95400"/>
            <a:ext cx="8229600" cy="4530725"/>
          </a:xfrm>
        </p:spPr>
        <p:txBody>
          <a:bodyPr/>
          <a:lstStyle/>
          <a:p>
            <a:pPr marL="609600" indent="-609600" eaLnBrk="1" hangingPunct="1">
              <a:defRPr/>
            </a:pPr>
            <a:r>
              <a:rPr lang="en-US" sz="2800" smtClean="0"/>
              <a:t>Cables (wired, wireless ).</a:t>
            </a:r>
          </a:p>
          <a:p>
            <a:pPr marL="609600" indent="-609600" eaLnBrk="1" hangingPunct="1">
              <a:defRPr/>
            </a:pPr>
            <a:r>
              <a:rPr lang="en-US" sz="2800" smtClean="0"/>
              <a:t>Network Operating System (NOS).</a:t>
            </a:r>
          </a:p>
          <a:p>
            <a:pPr marL="609600" indent="-609600" eaLnBrk="1" hangingPunct="1">
              <a:defRPr/>
            </a:pPr>
            <a:r>
              <a:rPr lang="en-US" sz="2800" smtClean="0"/>
              <a:t>Network Interface Card (NIC).</a:t>
            </a:r>
          </a:p>
          <a:p>
            <a:pPr marL="609600" indent="-609600" eaLnBrk="1" hangingPunct="1">
              <a:defRPr/>
            </a:pPr>
            <a:r>
              <a:rPr lang="en-US" sz="2800" smtClean="0"/>
              <a:t>Network Hardware:-</a:t>
            </a:r>
          </a:p>
          <a:p>
            <a:pPr marL="609600" indent="-609600" eaLnBrk="1" hangingPunct="1">
              <a:buFont typeface="Wingdings" pitchFamily="2" charset="2"/>
              <a:buAutoNum type="arabicPeriod"/>
              <a:defRPr/>
            </a:pPr>
            <a:r>
              <a:rPr lang="en-US" sz="2000" smtClean="0"/>
              <a:t>Hubs.                       </a:t>
            </a:r>
          </a:p>
          <a:p>
            <a:pPr marL="609600" indent="-609600" eaLnBrk="1" hangingPunct="1">
              <a:buFont typeface="Wingdings" pitchFamily="2" charset="2"/>
              <a:buAutoNum type="arabicPeriod"/>
              <a:defRPr/>
            </a:pPr>
            <a:r>
              <a:rPr lang="en-US" sz="2000" smtClean="0"/>
              <a:t>Switches.</a:t>
            </a:r>
          </a:p>
          <a:p>
            <a:pPr marL="609600" indent="-609600" eaLnBrk="1" hangingPunct="1">
              <a:buFont typeface="Wingdings" pitchFamily="2" charset="2"/>
              <a:buAutoNum type="arabicPeriod"/>
              <a:defRPr/>
            </a:pPr>
            <a:r>
              <a:rPr lang="en-US" sz="2000" smtClean="0"/>
              <a:t>Routers.</a:t>
            </a:r>
          </a:p>
          <a:p>
            <a:pPr marL="609600" indent="-609600" eaLnBrk="1" hangingPunct="1">
              <a:buFont typeface="Wingdings" pitchFamily="2" charset="2"/>
              <a:buAutoNum type="arabicPeriod"/>
              <a:defRPr/>
            </a:pPr>
            <a:r>
              <a:rPr lang="en-US" sz="2000" smtClean="0"/>
              <a:t>Gateways.</a:t>
            </a:r>
          </a:p>
          <a:p>
            <a:pPr marL="609600" indent="-609600" eaLnBrk="1" hangingPunct="1">
              <a:buFont typeface="Wingdings" pitchFamily="2" charset="2"/>
              <a:buAutoNum type="arabicPeriod"/>
              <a:defRPr/>
            </a:pPr>
            <a:r>
              <a:rPr lang="en-US" sz="2000" smtClean="0"/>
              <a:t>Access Point.</a:t>
            </a:r>
          </a:p>
          <a:p>
            <a:pPr marL="609600" indent="-609600" eaLnBrk="1" hangingPunct="1">
              <a:buFont typeface="Wingdings" pitchFamily="2" charset="2"/>
              <a:buAutoNum type="arabicPeriod"/>
              <a:defRPr/>
            </a:pPr>
            <a:r>
              <a:rPr lang="en-US" sz="2000" smtClean="0"/>
              <a:t>Repeaters. </a:t>
            </a:r>
          </a:p>
          <a:p>
            <a:pPr marL="609600" indent="-609600" eaLnBrk="1" hangingPunct="1">
              <a:buFont typeface="Wingdings" pitchFamily="2" charset="2"/>
              <a:buAutoNum type="arabicPeriod"/>
              <a:defRPr/>
            </a:pPr>
            <a:endParaRPr lang="en-US" sz="2000" smtClean="0"/>
          </a:p>
        </p:txBody>
      </p:sp>
      <p:sp>
        <p:nvSpPr>
          <p:cNvPr id="8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Data Communication &amp; Computer Network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1303330 Data Communication &amp; Computer Network</a:t>
            </a:r>
          </a:p>
        </p:txBody>
      </p:sp>
      <p:sp>
        <p:nvSpPr>
          <p:cNvPr id="41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AE0D7B-8098-4854-917B-4F38FE7C7798}" type="slidenum">
              <a:rPr lang="en-US"/>
              <a:pPr>
                <a:defRPr/>
              </a:pPr>
              <a:t>10</a:t>
            </a:fld>
            <a:endParaRPr lang="en-US"/>
          </a:p>
        </p:txBody>
      </p:sp>
      <p:sp>
        <p:nvSpPr>
          <p:cNvPr id="263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1139825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LAN cont.</a:t>
            </a:r>
          </a:p>
        </p:txBody>
      </p:sp>
      <p:sp>
        <p:nvSpPr>
          <p:cNvPr id="22533" name="Line 31"/>
          <p:cNvSpPr>
            <a:spLocks noChangeShapeType="1"/>
          </p:cNvSpPr>
          <p:nvPr/>
        </p:nvSpPr>
        <p:spPr bwMode="auto">
          <a:xfrm>
            <a:off x="8534400" y="990600"/>
            <a:ext cx="0" cy="487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34" name="Line 32"/>
          <p:cNvSpPr>
            <a:spLocks noChangeShapeType="1"/>
          </p:cNvSpPr>
          <p:nvPr/>
        </p:nvSpPr>
        <p:spPr bwMode="auto">
          <a:xfrm flipH="1">
            <a:off x="3352800" y="1295400"/>
            <a:ext cx="5181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35" name="Line 33"/>
          <p:cNvSpPr>
            <a:spLocks noChangeShapeType="1"/>
          </p:cNvSpPr>
          <p:nvPr/>
        </p:nvSpPr>
        <p:spPr bwMode="auto">
          <a:xfrm flipH="1">
            <a:off x="3276600" y="2743200"/>
            <a:ext cx="525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36" name="Line 34"/>
          <p:cNvSpPr>
            <a:spLocks noChangeShapeType="1"/>
          </p:cNvSpPr>
          <p:nvPr/>
        </p:nvSpPr>
        <p:spPr bwMode="auto">
          <a:xfrm flipH="1">
            <a:off x="3276600" y="4191000"/>
            <a:ext cx="525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37" name="Line 35"/>
          <p:cNvSpPr>
            <a:spLocks noChangeShapeType="1"/>
          </p:cNvSpPr>
          <p:nvPr/>
        </p:nvSpPr>
        <p:spPr bwMode="auto">
          <a:xfrm flipH="1">
            <a:off x="3276600" y="5257800"/>
            <a:ext cx="525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38" name="computr2"/>
          <p:cNvSpPr>
            <a:spLocks noEditPoints="1" noChangeArrowheads="1"/>
          </p:cNvSpPr>
          <p:nvPr/>
        </p:nvSpPr>
        <p:spPr bwMode="auto">
          <a:xfrm>
            <a:off x="7543800" y="1447800"/>
            <a:ext cx="676275" cy="752475"/>
          </a:xfrm>
          <a:custGeom>
            <a:avLst/>
            <a:gdLst>
              <a:gd name="T0" fmla="*/ 10586772 w 21600"/>
              <a:gd name="T1" fmla="*/ 0 h 21600"/>
              <a:gd name="T2" fmla="*/ 10586772 w 21600"/>
              <a:gd name="T3" fmla="*/ 26213824 h 21600"/>
              <a:gd name="T4" fmla="*/ 16983897 w 21600"/>
              <a:gd name="T5" fmla="*/ 0 h 21600"/>
              <a:gd name="T6" fmla="*/ 4189618 w 21600"/>
              <a:gd name="T7" fmla="*/ 0 h 21600"/>
              <a:gd name="T8" fmla="*/ 4189618 w 21600"/>
              <a:gd name="T9" fmla="*/ 14115420 h 21600"/>
              <a:gd name="T10" fmla="*/ 16983897 w 21600"/>
              <a:gd name="T11" fmla="*/ 14115420 h 21600"/>
              <a:gd name="T12" fmla="*/ 4189618 w 21600"/>
              <a:gd name="T13" fmla="*/ 7058320 h 21600"/>
              <a:gd name="T14" fmla="*/ 16983897 w 21600"/>
              <a:gd name="T15" fmla="*/ 7058320 h 21600"/>
              <a:gd name="T16" fmla="*/ 18456235 w 21600"/>
              <a:gd name="T17" fmla="*/ 19156726 h 21600"/>
              <a:gd name="T18" fmla="*/ 2717279 w 21600"/>
              <a:gd name="T19" fmla="*/ 19156726 h 2160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6194 w 21600"/>
              <a:gd name="T31" fmla="*/ 1913 h 21600"/>
              <a:gd name="T32" fmla="*/ 15565 w 21600"/>
              <a:gd name="T33" fmla="*/ 9747 h 2160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1600" h="21600" extrusionOk="0">
                <a:moveTo>
                  <a:pt x="21022" y="20295"/>
                </a:moveTo>
                <a:lnTo>
                  <a:pt x="18828" y="18396"/>
                </a:lnTo>
                <a:lnTo>
                  <a:pt x="18828" y="13174"/>
                </a:lnTo>
                <a:lnTo>
                  <a:pt x="15478" y="13174"/>
                </a:lnTo>
                <a:lnTo>
                  <a:pt x="15478" y="11631"/>
                </a:lnTo>
                <a:lnTo>
                  <a:pt x="17326" y="11631"/>
                </a:lnTo>
                <a:lnTo>
                  <a:pt x="17326" y="11156"/>
                </a:lnTo>
                <a:lnTo>
                  <a:pt x="17326" y="0"/>
                </a:lnTo>
                <a:lnTo>
                  <a:pt x="10858" y="0"/>
                </a:lnTo>
                <a:lnTo>
                  <a:pt x="4274" y="0"/>
                </a:lnTo>
                <a:lnTo>
                  <a:pt x="4274" y="11037"/>
                </a:lnTo>
                <a:lnTo>
                  <a:pt x="4274" y="11631"/>
                </a:lnTo>
                <a:lnTo>
                  <a:pt x="6122" y="11631"/>
                </a:lnTo>
                <a:lnTo>
                  <a:pt x="6122" y="13174"/>
                </a:lnTo>
                <a:lnTo>
                  <a:pt x="2772" y="13174"/>
                </a:lnTo>
                <a:lnTo>
                  <a:pt x="2772" y="18514"/>
                </a:lnTo>
                <a:lnTo>
                  <a:pt x="693" y="20295"/>
                </a:lnTo>
                <a:lnTo>
                  <a:pt x="462" y="20413"/>
                </a:lnTo>
                <a:lnTo>
                  <a:pt x="231" y="20651"/>
                </a:lnTo>
                <a:lnTo>
                  <a:pt x="116" y="20888"/>
                </a:lnTo>
                <a:lnTo>
                  <a:pt x="0" y="21125"/>
                </a:lnTo>
                <a:lnTo>
                  <a:pt x="0" y="21244"/>
                </a:lnTo>
                <a:lnTo>
                  <a:pt x="116" y="21363"/>
                </a:lnTo>
                <a:lnTo>
                  <a:pt x="116" y="21481"/>
                </a:lnTo>
                <a:lnTo>
                  <a:pt x="231" y="21481"/>
                </a:lnTo>
                <a:lnTo>
                  <a:pt x="347" y="21600"/>
                </a:lnTo>
                <a:lnTo>
                  <a:pt x="578" y="21600"/>
                </a:lnTo>
                <a:lnTo>
                  <a:pt x="693" y="21600"/>
                </a:lnTo>
                <a:lnTo>
                  <a:pt x="10858" y="21600"/>
                </a:lnTo>
                <a:lnTo>
                  <a:pt x="20907" y="21600"/>
                </a:lnTo>
                <a:lnTo>
                  <a:pt x="21138" y="21600"/>
                </a:lnTo>
                <a:lnTo>
                  <a:pt x="21253" y="21600"/>
                </a:lnTo>
                <a:lnTo>
                  <a:pt x="21369" y="21481"/>
                </a:lnTo>
                <a:lnTo>
                  <a:pt x="21484" y="21481"/>
                </a:lnTo>
                <a:lnTo>
                  <a:pt x="21600" y="21363"/>
                </a:lnTo>
                <a:lnTo>
                  <a:pt x="21600" y="21244"/>
                </a:lnTo>
                <a:lnTo>
                  <a:pt x="21600" y="21125"/>
                </a:lnTo>
                <a:lnTo>
                  <a:pt x="21484" y="20888"/>
                </a:lnTo>
                <a:lnTo>
                  <a:pt x="21369" y="20651"/>
                </a:lnTo>
                <a:lnTo>
                  <a:pt x="21253" y="20413"/>
                </a:lnTo>
                <a:lnTo>
                  <a:pt x="21022" y="20295"/>
                </a:lnTo>
                <a:close/>
              </a:path>
              <a:path w="21600" h="21600" extrusionOk="0">
                <a:moveTo>
                  <a:pt x="18019" y="18514"/>
                </a:moveTo>
                <a:lnTo>
                  <a:pt x="17326" y="17921"/>
                </a:lnTo>
                <a:lnTo>
                  <a:pt x="4389" y="17921"/>
                </a:lnTo>
                <a:lnTo>
                  <a:pt x="3696" y="18514"/>
                </a:lnTo>
                <a:lnTo>
                  <a:pt x="18019" y="18514"/>
                </a:lnTo>
                <a:close/>
              </a:path>
              <a:path w="21600" h="21600" extrusionOk="0">
                <a:moveTo>
                  <a:pt x="19174" y="19701"/>
                </a:moveTo>
                <a:lnTo>
                  <a:pt x="18481" y="19108"/>
                </a:lnTo>
                <a:lnTo>
                  <a:pt x="3119" y="19108"/>
                </a:lnTo>
                <a:lnTo>
                  <a:pt x="2426" y="19701"/>
                </a:lnTo>
                <a:lnTo>
                  <a:pt x="19174" y="19701"/>
                </a:lnTo>
                <a:close/>
              </a:path>
              <a:path w="21600" h="21600" extrusionOk="0">
                <a:moveTo>
                  <a:pt x="20560" y="20769"/>
                </a:moveTo>
                <a:lnTo>
                  <a:pt x="19867" y="20176"/>
                </a:lnTo>
                <a:lnTo>
                  <a:pt x="1848" y="20176"/>
                </a:lnTo>
                <a:lnTo>
                  <a:pt x="1155" y="20769"/>
                </a:lnTo>
                <a:lnTo>
                  <a:pt x="20560" y="20769"/>
                </a:lnTo>
                <a:close/>
              </a:path>
              <a:path w="21600" h="21600" extrusionOk="0">
                <a:moveTo>
                  <a:pt x="18828" y="18396"/>
                </a:moveTo>
                <a:lnTo>
                  <a:pt x="17442" y="17209"/>
                </a:lnTo>
                <a:lnTo>
                  <a:pt x="4158" y="17209"/>
                </a:lnTo>
                <a:lnTo>
                  <a:pt x="2772" y="18514"/>
                </a:lnTo>
                <a:moveTo>
                  <a:pt x="13168" y="14123"/>
                </a:moveTo>
                <a:lnTo>
                  <a:pt x="13168" y="14716"/>
                </a:lnTo>
                <a:lnTo>
                  <a:pt x="17788" y="14716"/>
                </a:lnTo>
                <a:lnTo>
                  <a:pt x="17788" y="14123"/>
                </a:lnTo>
                <a:lnTo>
                  <a:pt x="13168" y="14123"/>
                </a:lnTo>
                <a:close/>
              </a:path>
              <a:path w="21600" h="21600" extrusionOk="0">
                <a:moveTo>
                  <a:pt x="6122" y="1899"/>
                </a:moveTo>
                <a:lnTo>
                  <a:pt x="6122" y="9732"/>
                </a:lnTo>
                <a:lnTo>
                  <a:pt x="15478" y="9732"/>
                </a:lnTo>
                <a:lnTo>
                  <a:pt x="15478" y="1899"/>
                </a:lnTo>
                <a:lnTo>
                  <a:pt x="6122" y="1899"/>
                </a:lnTo>
                <a:moveTo>
                  <a:pt x="6122" y="11631"/>
                </a:moveTo>
                <a:lnTo>
                  <a:pt x="15478" y="11631"/>
                </a:lnTo>
                <a:lnTo>
                  <a:pt x="15478" y="13174"/>
                </a:lnTo>
                <a:lnTo>
                  <a:pt x="6122" y="13174"/>
                </a:lnTo>
                <a:lnTo>
                  <a:pt x="6122" y="11631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39" name="Line 37"/>
          <p:cNvSpPr>
            <a:spLocks noChangeShapeType="1"/>
          </p:cNvSpPr>
          <p:nvPr/>
        </p:nvSpPr>
        <p:spPr bwMode="auto">
          <a:xfrm>
            <a:off x="7848600" y="1295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40" name="computr2"/>
          <p:cNvSpPr>
            <a:spLocks noEditPoints="1" noChangeArrowheads="1"/>
          </p:cNvSpPr>
          <p:nvPr/>
        </p:nvSpPr>
        <p:spPr bwMode="auto">
          <a:xfrm>
            <a:off x="6629400" y="1457325"/>
            <a:ext cx="676275" cy="752475"/>
          </a:xfrm>
          <a:custGeom>
            <a:avLst/>
            <a:gdLst>
              <a:gd name="T0" fmla="*/ 10586772 w 21600"/>
              <a:gd name="T1" fmla="*/ 0 h 21600"/>
              <a:gd name="T2" fmla="*/ 10586772 w 21600"/>
              <a:gd name="T3" fmla="*/ 26213824 h 21600"/>
              <a:gd name="T4" fmla="*/ 16983897 w 21600"/>
              <a:gd name="T5" fmla="*/ 0 h 21600"/>
              <a:gd name="T6" fmla="*/ 4189618 w 21600"/>
              <a:gd name="T7" fmla="*/ 0 h 21600"/>
              <a:gd name="T8" fmla="*/ 4189618 w 21600"/>
              <a:gd name="T9" fmla="*/ 14115420 h 21600"/>
              <a:gd name="T10" fmla="*/ 16983897 w 21600"/>
              <a:gd name="T11" fmla="*/ 14115420 h 21600"/>
              <a:gd name="T12" fmla="*/ 4189618 w 21600"/>
              <a:gd name="T13" fmla="*/ 7058320 h 21600"/>
              <a:gd name="T14" fmla="*/ 16983897 w 21600"/>
              <a:gd name="T15" fmla="*/ 7058320 h 21600"/>
              <a:gd name="T16" fmla="*/ 18456235 w 21600"/>
              <a:gd name="T17" fmla="*/ 19156726 h 21600"/>
              <a:gd name="T18" fmla="*/ 2717279 w 21600"/>
              <a:gd name="T19" fmla="*/ 19156726 h 2160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6194 w 21600"/>
              <a:gd name="T31" fmla="*/ 1913 h 21600"/>
              <a:gd name="T32" fmla="*/ 15565 w 21600"/>
              <a:gd name="T33" fmla="*/ 9747 h 2160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1600" h="21600" extrusionOk="0">
                <a:moveTo>
                  <a:pt x="21022" y="20295"/>
                </a:moveTo>
                <a:lnTo>
                  <a:pt x="18828" y="18396"/>
                </a:lnTo>
                <a:lnTo>
                  <a:pt x="18828" y="13174"/>
                </a:lnTo>
                <a:lnTo>
                  <a:pt x="15478" y="13174"/>
                </a:lnTo>
                <a:lnTo>
                  <a:pt x="15478" y="11631"/>
                </a:lnTo>
                <a:lnTo>
                  <a:pt x="17326" y="11631"/>
                </a:lnTo>
                <a:lnTo>
                  <a:pt x="17326" y="11156"/>
                </a:lnTo>
                <a:lnTo>
                  <a:pt x="17326" y="0"/>
                </a:lnTo>
                <a:lnTo>
                  <a:pt x="10858" y="0"/>
                </a:lnTo>
                <a:lnTo>
                  <a:pt x="4274" y="0"/>
                </a:lnTo>
                <a:lnTo>
                  <a:pt x="4274" y="11037"/>
                </a:lnTo>
                <a:lnTo>
                  <a:pt x="4274" y="11631"/>
                </a:lnTo>
                <a:lnTo>
                  <a:pt x="6122" y="11631"/>
                </a:lnTo>
                <a:lnTo>
                  <a:pt x="6122" y="13174"/>
                </a:lnTo>
                <a:lnTo>
                  <a:pt x="2772" y="13174"/>
                </a:lnTo>
                <a:lnTo>
                  <a:pt x="2772" y="18514"/>
                </a:lnTo>
                <a:lnTo>
                  <a:pt x="693" y="20295"/>
                </a:lnTo>
                <a:lnTo>
                  <a:pt x="462" y="20413"/>
                </a:lnTo>
                <a:lnTo>
                  <a:pt x="231" y="20651"/>
                </a:lnTo>
                <a:lnTo>
                  <a:pt x="116" y="20888"/>
                </a:lnTo>
                <a:lnTo>
                  <a:pt x="0" y="21125"/>
                </a:lnTo>
                <a:lnTo>
                  <a:pt x="0" y="21244"/>
                </a:lnTo>
                <a:lnTo>
                  <a:pt x="116" y="21363"/>
                </a:lnTo>
                <a:lnTo>
                  <a:pt x="116" y="21481"/>
                </a:lnTo>
                <a:lnTo>
                  <a:pt x="231" y="21481"/>
                </a:lnTo>
                <a:lnTo>
                  <a:pt x="347" y="21600"/>
                </a:lnTo>
                <a:lnTo>
                  <a:pt x="578" y="21600"/>
                </a:lnTo>
                <a:lnTo>
                  <a:pt x="693" y="21600"/>
                </a:lnTo>
                <a:lnTo>
                  <a:pt x="10858" y="21600"/>
                </a:lnTo>
                <a:lnTo>
                  <a:pt x="20907" y="21600"/>
                </a:lnTo>
                <a:lnTo>
                  <a:pt x="21138" y="21600"/>
                </a:lnTo>
                <a:lnTo>
                  <a:pt x="21253" y="21600"/>
                </a:lnTo>
                <a:lnTo>
                  <a:pt x="21369" y="21481"/>
                </a:lnTo>
                <a:lnTo>
                  <a:pt x="21484" y="21481"/>
                </a:lnTo>
                <a:lnTo>
                  <a:pt x="21600" y="21363"/>
                </a:lnTo>
                <a:lnTo>
                  <a:pt x="21600" y="21244"/>
                </a:lnTo>
                <a:lnTo>
                  <a:pt x="21600" y="21125"/>
                </a:lnTo>
                <a:lnTo>
                  <a:pt x="21484" y="20888"/>
                </a:lnTo>
                <a:lnTo>
                  <a:pt x="21369" y="20651"/>
                </a:lnTo>
                <a:lnTo>
                  <a:pt x="21253" y="20413"/>
                </a:lnTo>
                <a:lnTo>
                  <a:pt x="21022" y="20295"/>
                </a:lnTo>
                <a:close/>
              </a:path>
              <a:path w="21600" h="21600" extrusionOk="0">
                <a:moveTo>
                  <a:pt x="18019" y="18514"/>
                </a:moveTo>
                <a:lnTo>
                  <a:pt x="17326" y="17921"/>
                </a:lnTo>
                <a:lnTo>
                  <a:pt x="4389" y="17921"/>
                </a:lnTo>
                <a:lnTo>
                  <a:pt x="3696" y="18514"/>
                </a:lnTo>
                <a:lnTo>
                  <a:pt x="18019" y="18514"/>
                </a:lnTo>
                <a:close/>
              </a:path>
              <a:path w="21600" h="21600" extrusionOk="0">
                <a:moveTo>
                  <a:pt x="19174" y="19701"/>
                </a:moveTo>
                <a:lnTo>
                  <a:pt x="18481" y="19108"/>
                </a:lnTo>
                <a:lnTo>
                  <a:pt x="3119" y="19108"/>
                </a:lnTo>
                <a:lnTo>
                  <a:pt x="2426" y="19701"/>
                </a:lnTo>
                <a:lnTo>
                  <a:pt x="19174" y="19701"/>
                </a:lnTo>
                <a:close/>
              </a:path>
              <a:path w="21600" h="21600" extrusionOk="0">
                <a:moveTo>
                  <a:pt x="20560" y="20769"/>
                </a:moveTo>
                <a:lnTo>
                  <a:pt x="19867" y="20176"/>
                </a:lnTo>
                <a:lnTo>
                  <a:pt x="1848" y="20176"/>
                </a:lnTo>
                <a:lnTo>
                  <a:pt x="1155" y="20769"/>
                </a:lnTo>
                <a:lnTo>
                  <a:pt x="20560" y="20769"/>
                </a:lnTo>
                <a:close/>
              </a:path>
              <a:path w="21600" h="21600" extrusionOk="0">
                <a:moveTo>
                  <a:pt x="18828" y="18396"/>
                </a:moveTo>
                <a:lnTo>
                  <a:pt x="17442" y="17209"/>
                </a:lnTo>
                <a:lnTo>
                  <a:pt x="4158" y="17209"/>
                </a:lnTo>
                <a:lnTo>
                  <a:pt x="2772" y="18514"/>
                </a:lnTo>
                <a:moveTo>
                  <a:pt x="13168" y="14123"/>
                </a:moveTo>
                <a:lnTo>
                  <a:pt x="13168" y="14716"/>
                </a:lnTo>
                <a:lnTo>
                  <a:pt x="17788" y="14716"/>
                </a:lnTo>
                <a:lnTo>
                  <a:pt x="17788" y="14123"/>
                </a:lnTo>
                <a:lnTo>
                  <a:pt x="13168" y="14123"/>
                </a:lnTo>
                <a:close/>
              </a:path>
              <a:path w="21600" h="21600" extrusionOk="0">
                <a:moveTo>
                  <a:pt x="6122" y="1899"/>
                </a:moveTo>
                <a:lnTo>
                  <a:pt x="6122" y="9732"/>
                </a:lnTo>
                <a:lnTo>
                  <a:pt x="15478" y="9732"/>
                </a:lnTo>
                <a:lnTo>
                  <a:pt x="15478" y="1899"/>
                </a:lnTo>
                <a:lnTo>
                  <a:pt x="6122" y="1899"/>
                </a:lnTo>
                <a:moveTo>
                  <a:pt x="6122" y="11631"/>
                </a:moveTo>
                <a:lnTo>
                  <a:pt x="15478" y="11631"/>
                </a:lnTo>
                <a:lnTo>
                  <a:pt x="15478" y="13174"/>
                </a:lnTo>
                <a:lnTo>
                  <a:pt x="6122" y="13174"/>
                </a:lnTo>
                <a:lnTo>
                  <a:pt x="6122" y="11631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41" name="Line 40"/>
          <p:cNvSpPr>
            <a:spLocks noChangeShapeType="1"/>
          </p:cNvSpPr>
          <p:nvPr/>
        </p:nvSpPr>
        <p:spPr bwMode="auto">
          <a:xfrm>
            <a:off x="6934200" y="1304925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42" name="computr2"/>
          <p:cNvSpPr>
            <a:spLocks noEditPoints="1" noChangeArrowheads="1"/>
          </p:cNvSpPr>
          <p:nvPr/>
        </p:nvSpPr>
        <p:spPr bwMode="auto">
          <a:xfrm>
            <a:off x="5791200" y="1457325"/>
            <a:ext cx="676275" cy="752475"/>
          </a:xfrm>
          <a:custGeom>
            <a:avLst/>
            <a:gdLst>
              <a:gd name="T0" fmla="*/ 10586772 w 21600"/>
              <a:gd name="T1" fmla="*/ 0 h 21600"/>
              <a:gd name="T2" fmla="*/ 10586772 w 21600"/>
              <a:gd name="T3" fmla="*/ 26213824 h 21600"/>
              <a:gd name="T4" fmla="*/ 16983897 w 21600"/>
              <a:gd name="T5" fmla="*/ 0 h 21600"/>
              <a:gd name="T6" fmla="*/ 4189618 w 21600"/>
              <a:gd name="T7" fmla="*/ 0 h 21600"/>
              <a:gd name="T8" fmla="*/ 4189618 w 21600"/>
              <a:gd name="T9" fmla="*/ 14115420 h 21600"/>
              <a:gd name="T10" fmla="*/ 16983897 w 21600"/>
              <a:gd name="T11" fmla="*/ 14115420 h 21600"/>
              <a:gd name="T12" fmla="*/ 4189618 w 21600"/>
              <a:gd name="T13" fmla="*/ 7058320 h 21600"/>
              <a:gd name="T14" fmla="*/ 16983897 w 21600"/>
              <a:gd name="T15" fmla="*/ 7058320 h 21600"/>
              <a:gd name="T16" fmla="*/ 18456235 w 21600"/>
              <a:gd name="T17" fmla="*/ 19156726 h 21600"/>
              <a:gd name="T18" fmla="*/ 2717279 w 21600"/>
              <a:gd name="T19" fmla="*/ 19156726 h 2160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6194 w 21600"/>
              <a:gd name="T31" fmla="*/ 1913 h 21600"/>
              <a:gd name="T32" fmla="*/ 15565 w 21600"/>
              <a:gd name="T33" fmla="*/ 9747 h 2160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1600" h="21600" extrusionOk="0">
                <a:moveTo>
                  <a:pt x="21022" y="20295"/>
                </a:moveTo>
                <a:lnTo>
                  <a:pt x="18828" y="18396"/>
                </a:lnTo>
                <a:lnTo>
                  <a:pt x="18828" y="13174"/>
                </a:lnTo>
                <a:lnTo>
                  <a:pt x="15478" y="13174"/>
                </a:lnTo>
                <a:lnTo>
                  <a:pt x="15478" y="11631"/>
                </a:lnTo>
                <a:lnTo>
                  <a:pt x="17326" y="11631"/>
                </a:lnTo>
                <a:lnTo>
                  <a:pt x="17326" y="11156"/>
                </a:lnTo>
                <a:lnTo>
                  <a:pt x="17326" y="0"/>
                </a:lnTo>
                <a:lnTo>
                  <a:pt x="10858" y="0"/>
                </a:lnTo>
                <a:lnTo>
                  <a:pt x="4274" y="0"/>
                </a:lnTo>
                <a:lnTo>
                  <a:pt x="4274" y="11037"/>
                </a:lnTo>
                <a:lnTo>
                  <a:pt x="4274" y="11631"/>
                </a:lnTo>
                <a:lnTo>
                  <a:pt x="6122" y="11631"/>
                </a:lnTo>
                <a:lnTo>
                  <a:pt x="6122" y="13174"/>
                </a:lnTo>
                <a:lnTo>
                  <a:pt x="2772" y="13174"/>
                </a:lnTo>
                <a:lnTo>
                  <a:pt x="2772" y="18514"/>
                </a:lnTo>
                <a:lnTo>
                  <a:pt x="693" y="20295"/>
                </a:lnTo>
                <a:lnTo>
                  <a:pt x="462" y="20413"/>
                </a:lnTo>
                <a:lnTo>
                  <a:pt x="231" y="20651"/>
                </a:lnTo>
                <a:lnTo>
                  <a:pt x="116" y="20888"/>
                </a:lnTo>
                <a:lnTo>
                  <a:pt x="0" y="21125"/>
                </a:lnTo>
                <a:lnTo>
                  <a:pt x="0" y="21244"/>
                </a:lnTo>
                <a:lnTo>
                  <a:pt x="116" y="21363"/>
                </a:lnTo>
                <a:lnTo>
                  <a:pt x="116" y="21481"/>
                </a:lnTo>
                <a:lnTo>
                  <a:pt x="231" y="21481"/>
                </a:lnTo>
                <a:lnTo>
                  <a:pt x="347" y="21600"/>
                </a:lnTo>
                <a:lnTo>
                  <a:pt x="578" y="21600"/>
                </a:lnTo>
                <a:lnTo>
                  <a:pt x="693" y="21600"/>
                </a:lnTo>
                <a:lnTo>
                  <a:pt x="10858" y="21600"/>
                </a:lnTo>
                <a:lnTo>
                  <a:pt x="20907" y="21600"/>
                </a:lnTo>
                <a:lnTo>
                  <a:pt x="21138" y="21600"/>
                </a:lnTo>
                <a:lnTo>
                  <a:pt x="21253" y="21600"/>
                </a:lnTo>
                <a:lnTo>
                  <a:pt x="21369" y="21481"/>
                </a:lnTo>
                <a:lnTo>
                  <a:pt x="21484" y="21481"/>
                </a:lnTo>
                <a:lnTo>
                  <a:pt x="21600" y="21363"/>
                </a:lnTo>
                <a:lnTo>
                  <a:pt x="21600" y="21244"/>
                </a:lnTo>
                <a:lnTo>
                  <a:pt x="21600" y="21125"/>
                </a:lnTo>
                <a:lnTo>
                  <a:pt x="21484" y="20888"/>
                </a:lnTo>
                <a:lnTo>
                  <a:pt x="21369" y="20651"/>
                </a:lnTo>
                <a:lnTo>
                  <a:pt x="21253" y="20413"/>
                </a:lnTo>
                <a:lnTo>
                  <a:pt x="21022" y="20295"/>
                </a:lnTo>
                <a:close/>
              </a:path>
              <a:path w="21600" h="21600" extrusionOk="0">
                <a:moveTo>
                  <a:pt x="18019" y="18514"/>
                </a:moveTo>
                <a:lnTo>
                  <a:pt x="17326" y="17921"/>
                </a:lnTo>
                <a:lnTo>
                  <a:pt x="4389" y="17921"/>
                </a:lnTo>
                <a:lnTo>
                  <a:pt x="3696" y="18514"/>
                </a:lnTo>
                <a:lnTo>
                  <a:pt x="18019" y="18514"/>
                </a:lnTo>
                <a:close/>
              </a:path>
              <a:path w="21600" h="21600" extrusionOk="0">
                <a:moveTo>
                  <a:pt x="19174" y="19701"/>
                </a:moveTo>
                <a:lnTo>
                  <a:pt x="18481" y="19108"/>
                </a:lnTo>
                <a:lnTo>
                  <a:pt x="3119" y="19108"/>
                </a:lnTo>
                <a:lnTo>
                  <a:pt x="2426" y="19701"/>
                </a:lnTo>
                <a:lnTo>
                  <a:pt x="19174" y="19701"/>
                </a:lnTo>
                <a:close/>
              </a:path>
              <a:path w="21600" h="21600" extrusionOk="0">
                <a:moveTo>
                  <a:pt x="20560" y="20769"/>
                </a:moveTo>
                <a:lnTo>
                  <a:pt x="19867" y="20176"/>
                </a:lnTo>
                <a:lnTo>
                  <a:pt x="1848" y="20176"/>
                </a:lnTo>
                <a:lnTo>
                  <a:pt x="1155" y="20769"/>
                </a:lnTo>
                <a:lnTo>
                  <a:pt x="20560" y="20769"/>
                </a:lnTo>
                <a:close/>
              </a:path>
              <a:path w="21600" h="21600" extrusionOk="0">
                <a:moveTo>
                  <a:pt x="18828" y="18396"/>
                </a:moveTo>
                <a:lnTo>
                  <a:pt x="17442" y="17209"/>
                </a:lnTo>
                <a:lnTo>
                  <a:pt x="4158" y="17209"/>
                </a:lnTo>
                <a:lnTo>
                  <a:pt x="2772" y="18514"/>
                </a:lnTo>
                <a:moveTo>
                  <a:pt x="13168" y="14123"/>
                </a:moveTo>
                <a:lnTo>
                  <a:pt x="13168" y="14716"/>
                </a:lnTo>
                <a:lnTo>
                  <a:pt x="17788" y="14716"/>
                </a:lnTo>
                <a:lnTo>
                  <a:pt x="17788" y="14123"/>
                </a:lnTo>
                <a:lnTo>
                  <a:pt x="13168" y="14123"/>
                </a:lnTo>
                <a:close/>
              </a:path>
              <a:path w="21600" h="21600" extrusionOk="0">
                <a:moveTo>
                  <a:pt x="6122" y="1899"/>
                </a:moveTo>
                <a:lnTo>
                  <a:pt x="6122" y="9732"/>
                </a:lnTo>
                <a:lnTo>
                  <a:pt x="15478" y="9732"/>
                </a:lnTo>
                <a:lnTo>
                  <a:pt x="15478" y="1899"/>
                </a:lnTo>
                <a:lnTo>
                  <a:pt x="6122" y="1899"/>
                </a:lnTo>
                <a:moveTo>
                  <a:pt x="6122" y="11631"/>
                </a:moveTo>
                <a:lnTo>
                  <a:pt x="15478" y="11631"/>
                </a:lnTo>
                <a:lnTo>
                  <a:pt x="15478" y="13174"/>
                </a:lnTo>
                <a:lnTo>
                  <a:pt x="6122" y="13174"/>
                </a:lnTo>
                <a:lnTo>
                  <a:pt x="6122" y="11631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43" name="Line 42"/>
          <p:cNvSpPr>
            <a:spLocks noChangeShapeType="1"/>
          </p:cNvSpPr>
          <p:nvPr/>
        </p:nvSpPr>
        <p:spPr bwMode="auto">
          <a:xfrm>
            <a:off x="6096000" y="1304925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44" name="computr2"/>
          <p:cNvSpPr>
            <a:spLocks noEditPoints="1" noChangeArrowheads="1"/>
          </p:cNvSpPr>
          <p:nvPr/>
        </p:nvSpPr>
        <p:spPr bwMode="auto">
          <a:xfrm>
            <a:off x="3886200" y="1447800"/>
            <a:ext cx="676275" cy="752475"/>
          </a:xfrm>
          <a:custGeom>
            <a:avLst/>
            <a:gdLst>
              <a:gd name="T0" fmla="*/ 10586772 w 21600"/>
              <a:gd name="T1" fmla="*/ 0 h 21600"/>
              <a:gd name="T2" fmla="*/ 10586772 w 21600"/>
              <a:gd name="T3" fmla="*/ 26213824 h 21600"/>
              <a:gd name="T4" fmla="*/ 16983897 w 21600"/>
              <a:gd name="T5" fmla="*/ 0 h 21600"/>
              <a:gd name="T6" fmla="*/ 4189618 w 21600"/>
              <a:gd name="T7" fmla="*/ 0 h 21600"/>
              <a:gd name="T8" fmla="*/ 4189618 w 21600"/>
              <a:gd name="T9" fmla="*/ 14115420 h 21600"/>
              <a:gd name="T10" fmla="*/ 16983897 w 21600"/>
              <a:gd name="T11" fmla="*/ 14115420 h 21600"/>
              <a:gd name="T12" fmla="*/ 4189618 w 21600"/>
              <a:gd name="T13" fmla="*/ 7058320 h 21600"/>
              <a:gd name="T14" fmla="*/ 16983897 w 21600"/>
              <a:gd name="T15" fmla="*/ 7058320 h 21600"/>
              <a:gd name="T16" fmla="*/ 18456235 w 21600"/>
              <a:gd name="T17" fmla="*/ 19156726 h 21600"/>
              <a:gd name="T18" fmla="*/ 2717279 w 21600"/>
              <a:gd name="T19" fmla="*/ 19156726 h 2160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6194 w 21600"/>
              <a:gd name="T31" fmla="*/ 1913 h 21600"/>
              <a:gd name="T32" fmla="*/ 15565 w 21600"/>
              <a:gd name="T33" fmla="*/ 9747 h 2160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1600" h="21600" extrusionOk="0">
                <a:moveTo>
                  <a:pt x="21022" y="20295"/>
                </a:moveTo>
                <a:lnTo>
                  <a:pt x="18828" y="18396"/>
                </a:lnTo>
                <a:lnTo>
                  <a:pt x="18828" y="13174"/>
                </a:lnTo>
                <a:lnTo>
                  <a:pt x="15478" y="13174"/>
                </a:lnTo>
                <a:lnTo>
                  <a:pt x="15478" y="11631"/>
                </a:lnTo>
                <a:lnTo>
                  <a:pt x="17326" y="11631"/>
                </a:lnTo>
                <a:lnTo>
                  <a:pt x="17326" y="11156"/>
                </a:lnTo>
                <a:lnTo>
                  <a:pt x="17326" y="0"/>
                </a:lnTo>
                <a:lnTo>
                  <a:pt x="10858" y="0"/>
                </a:lnTo>
                <a:lnTo>
                  <a:pt x="4274" y="0"/>
                </a:lnTo>
                <a:lnTo>
                  <a:pt x="4274" y="11037"/>
                </a:lnTo>
                <a:lnTo>
                  <a:pt x="4274" y="11631"/>
                </a:lnTo>
                <a:lnTo>
                  <a:pt x="6122" y="11631"/>
                </a:lnTo>
                <a:lnTo>
                  <a:pt x="6122" y="13174"/>
                </a:lnTo>
                <a:lnTo>
                  <a:pt x="2772" y="13174"/>
                </a:lnTo>
                <a:lnTo>
                  <a:pt x="2772" y="18514"/>
                </a:lnTo>
                <a:lnTo>
                  <a:pt x="693" y="20295"/>
                </a:lnTo>
                <a:lnTo>
                  <a:pt x="462" y="20413"/>
                </a:lnTo>
                <a:lnTo>
                  <a:pt x="231" y="20651"/>
                </a:lnTo>
                <a:lnTo>
                  <a:pt x="116" y="20888"/>
                </a:lnTo>
                <a:lnTo>
                  <a:pt x="0" y="21125"/>
                </a:lnTo>
                <a:lnTo>
                  <a:pt x="0" y="21244"/>
                </a:lnTo>
                <a:lnTo>
                  <a:pt x="116" y="21363"/>
                </a:lnTo>
                <a:lnTo>
                  <a:pt x="116" y="21481"/>
                </a:lnTo>
                <a:lnTo>
                  <a:pt x="231" y="21481"/>
                </a:lnTo>
                <a:lnTo>
                  <a:pt x="347" y="21600"/>
                </a:lnTo>
                <a:lnTo>
                  <a:pt x="578" y="21600"/>
                </a:lnTo>
                <a:lnTo>
                  <a:pt x="693" y="21600"/>
                </a:lnTo>
                <a:lnTo>
                  <a:pt x="10858" y="21600"/>
                </a:lnTo>
                <a:lnTo>
                  <a:pt x="20907" y="21600"/>
                </a:lnTo>
                <a:lnTo>
                  <a:pt x="21138" y="21600"/>
                </a:lnTo>
                <a:lnTo>
                  <a:pt x="21253" y="21600"/>
                </a:lnTo>
                <a:lnTo>
                  <a:pt x="21369" y="21481"/>
                </a:lnTo>
                <a:lnTo>
                  <a:pt x="21484" y="21481"/>
                </a:lnTo>
                <a:lnTo>
                  <a:pt x="21600" y="21363"/>
                </a:lnTo>
                <a:lnTo>
                  <a:pt x="21600" y="21244"/>
                </a:lnTo>
                <a:lnTo>
                  <a:pt x="21600" y="21125"/>
                </a:lnTo>
                <a:lnTo>
                  <a:pt x="21484" y="20888"/>
                </a:lnTo>
                <a:lnTo>
                  <a:pt x="21369" y="20651"/>
                </a:lnTo>
                <a:lnTo>
                  <a:pt x="21253" y="20413"/>
                </a:lnTo>
                <a:lnTo>
                  <a:pt x="21022" y="20295"/>
                </a:lnTo>
                <a:close/>
              </a:path>
              <a:path w="21600" h="21600" extrusionOk="0">
                <a:moveTo>
                  <a:pt x="18019" y="18514"/>
                </a:moveTo>
                <a:lnTo>
                  <a:pt x="17326" y="17921"/>
                </a:lnTo>
                <a:lnTo>
                  <a:pt x="4389" y="17921"/>
                </a:lnTo>
                <a:lnTo>
                  <a:pt x="3696" y="18514"/>
                </a:lnTo>
                <a:lnTo>
                  <a:pt x="18019" y="18514"/>
                </a:lnTo>
                <a:close/>
              </a:path>
              <a:path w="21600" h="21600" extrusionOk="0">
                <a:moveTo>
                  <a:pt x="19174" y="19701"/>
                </a:moveTo>
                <a:lnTo>
                  <a:pt x="18481" y="19108"/>
                </a:lnTo>
                <a:lnTo>
                  <a:pt x="3119" y="19108"/>
                </a:lnTo>
                <a:lnTo>
                  <a:pt x="2426" y="19701"/>
                </a:lnTo>
                <a:lnTo>
                  <a:pt x="19174" y="19701"/>
                </a:lnTo>
                <a:close/>
              </a:path>
              <a:path w="21600" h="21600" extrusionOk="0">
                <a:moveTo>
                  <a:pt x="20560" y="20769"/>
                </a:moveTo>
                <a:lnTo>
                  <a:pt x="19867" y="20176"/>
                </a:lnTo>
                <a:lnTo>
                  <a:pt x="1848" y="20176"/>
                </a:lnTo>
                <a:lnTo>
                  <a:pt x="1155" y="20769"/>
                </a:lnTo>
                <a:lnTo>
                  <a:pt x="20560" y="20769"/>
                </a:lnTo>
                <a:close/>
              </a:path>
              <a:path w="21600" h="21600" extrusionOk="0">
                <a:moveTo>
                  <a:pt x="18828" y="18396"/>
                </a:moveTo>
                <a:lnTo>
                  <a:pt x="17442" y="17209"/>
                </a:lnTo>
                <a:lnTo>
                  <a:pt x="4158" y="17209"/>
                </a:lnTo>
                <a:lnTo>
                  <a:pt x="2772" y="18514"/>
                </a:lnTo>
                <a:moveTo>
                  <a:pt x="13168" y="14123"/>
                </a:moveTo>
                <a:lnTo>
                  <a:pt x="13168" y="14716"/>
                </a:lnTo>
                <a:lnTo>
                  <a:pt x="17788" y="14716"/>
                </a:lnTo>
                <a:lnTo>
                  <a:pt x="17788" y="14123"/>
                </a:lnTo>
                <a:lnTo>
                  <a:pt x="13168" y="14123"/>
                </a:lnTo>
                <a:close/>
              </a:path>
              <a:path w="21600" h="21600" extrusionOk="0">
                <a:moveTo>
                  <a:pt x="6122" y="1899"/>
                </a:moveTo>
                <a:lnTo>
                  <a:pt x="6122" y="9732"/>
                </a:lnTo>
                <a:lnTo>
                  <a:pt x="15478" y="9732"/>
                </a:lnTo>
                <a:lnTo>
                  <a:pt x="15478" y="1899"/>
                </a:lnTo>
                <a:lnTo>
                  <a:pt x="6122" y="1899"/>
                </a:lnTo>
                <a:moveTo>
                  <a:pt x="6122" y="11631"/>
                </a:moveTo>
                <a:lnTo>
                  <a:pt x="15478" y="11631"/>
                </a:lnTo>
                <a:lnTo>
                  <a:pt x="15478" y="13174"/>
                </a:lnTo>
                <a:lnTo>
                  <a:pt x="6122" y="13174"/>
                </a:lnTo>
                <a:lnTo>
                  <a:pt x="6122" y="11631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45" name="Line 44"/>
          <p:cNvSpPr>
            <a:spLocks noChangeShapeType="1"/>
          </p:cNvSpPr>
          <p:nvPr/>
        </p:nvSpPr>
        <p:spPr bwMode="auto">
          <a:xfrm>
            <a:off x="4191000" y="1295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46" name="Text Box 45"/>
          <p:cNvSpPr txBox="1">
            <a:spLocks noChangeArrowheads="1"/>
          </p:cNvSpPr>
          <p:nvPr/>
        </p:nvSpPr>
        <p:spPr bwMode="auto">
          <a:xfrm>
            <a:off x="4572000" y="1828800"/>
            <a:ext cx="129540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tx1"/>
                </a:solidFill>
              </a:rPr>
              <a:t>………..</a:t>
            </a:r>
          </a:p>
        </p:txBody>
      </p:sp>
      <p:pic>
        <p:nvPicPr>
          <p:cNvPr id="22547" name="Picture 46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96200" y="2971800"/>
            <a:ext cx="68580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48" name="Line 47"/>
          <p:cNvSpPr>
            <a:spLocks noChangeShapeType="1"/>
          </p:cNvSpPr>
          <p:nvPr/>
        </p:nvSpPr>
        <p:spPr bwMode="auto">
          <a:xfrm flipV="1">
            <a:off x="8001000" y="27432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22549" name="Picture 48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34200" y="2971800"/>
            <a:ext cx="68580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50" name="Line 49"/>
          <p:cNvSpPr>
            <a:spLocks noChangeShapeType="1"/>
          </p:cNvSpPr>
          <p:nvPr/>
        </p:nvSpPr>
        <p:spPr bwMode="auto">
          <a:xfrm flipV="1">
            <a:off x="7239000" y="27432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22551" name="Picture 50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5200" y="2971800"/>
            <a:ext cx="68580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52" name="Line 51"/>
          <p:cNvSpPr>
            <a:spLocks noChangeShapeType="1"/>
          </p:cNvSpPr>
          <p:nvPr/>
        </p:nvSpPr>
        <p:spPr bwMode="auto">
          <a:xfrm flipV="1">
            <a:off x="3810000" y="27432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53" name="Text Box 52"/>
          <p:cNvSpPr txBox="1">
            <a:spLocks noChangeArrowheads="1"/>
          </p:cNvSpPr>
          <p:nvPr/>
        </p:nvSpPr>
        <p:spPr bwMode="auto">
          <a:xfrm>
            <a:off x="4572000" y="3062288"/>
            <a:ext cx="167640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tx1"/>
                </a:solidFill>
              </a:rPr>
              <a:t>…….………..</a:t>
            </a:r>
          </a:p>
        </p:txBody>
      </p:sp>
      <p:pic>
        <p:nvPicPr>
          <p:cNvPr id="22554" name="Picture 54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14800" y="4443413"/>
            <a:ext cx="685800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55" name="Line 55"/>
          <p:cNvSpPr>
            <a:spLocks noChangeShapeType="1"/>
          </p:cNvSpPr>
          <p:nvPr/>
        </p:nvSpPr>
        <p:spPr bwMode="auto">
          <a:xfrm flipV="1">
            <a:off x="4419600" y="4214813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22556" name="Picture 56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4443413"/>
            <a:ext cx="685800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57" name="Line 57"/>
          <p:cNvSpPr>
            <a:spLocks noChangeShapeType="1"/>
          </p:cNvSpPr>
          <p:nvPr/>
        </p:nvSpPr>
        <p:spPr bwMode="auto">
          <a:xfrm flipV="1">
            <a:off x="5791200" y="4214813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22558" name="Picture 58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1800" y="4419600"/>
            <a:ext cx="68580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59" name="Line 59"/>
          <p:cNvSpPr>
            <a:spLocks noChangeShapeType="1"/>
          </p:cNvSpPr>
          <p:nvPr/>
        </p:nvSpPr>
        <p:spPr bwMode="auto">
          <a:xfrm flipV="1">
            <a:off x="7086600" y="41910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22560" name="Picture 60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0" y="5486400"/>
            <a:ext cx="45720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61" name="Picture 61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86200" y="5486400"/>
            <a:ext cx="457200" cy="57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62" name="Line 62"/>
          <p:cNvSpPr>
            <a:spLocks noChangeShapeType="1"/>
          </p:cNvSpPr>
          <p:nvPr/>
        </p:nvSpPr>
        <p:spPr bwMode="auto">
          <a:xfrm flipV="1">
            <a:off x="4114800" y="52578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63" name="Line 63"/>
          <p:cNvSpPr>
            <a:spLocks noChangeShapeType="1"/>
          </p:cNvSpPr>
          <p:nvPr/>
        </p:nvSpPr>
        <p:spPr bwMode="auto">
          <a:xfrm flipV="1">
            <a:off x="5562600" y="52578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64" name="Text Box 64"/>
          <p:cNvSpPr txBox="1">
            <a:spLocks noChangeArrowheads="1"/>
          </p:cNvSpPr>
          <p:nvPr/>
        </p:nvSpPr>
        <p:spPr bwMode="auto">
          <a:xfrm>
            <a:off x="7620000" y="4953000"/>
            <a:ext cx="1066800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>
                <a:solidFill>
                  <a:schemeClr val="tx1"/>
                </a:solidFill>
              </a:rPr>
              <a:t>Floor 1</a:t>
            </a:r>
          </a:p>
        </p:txBody>
      </p:sp>
      <p:sp>
        <p:nvSpPr>
          <p:cNvPr id="22565" name="Text Box 65"/>
          <p:cNvSpPr txBox="1">
            <a:spLocks noChangeArrowheads="1"/>
          </p:cNvSpPr>
          <p:nvPr/>
        </p:nvSpPr>
        <p:spPr bwMode="auto">
          <a:xfrm>
            <a:off x="7620000" y="3930650"/>
            <a:ext cx="1066800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>
                <a:solidFill>
                  <a:schemeClr val="tx1"/>
                </a:solidFill>
              </a:rPr>
              <a:t>Floor 2</a:t>
            </a:r>
          </a:p>
        </p:txBody>
      </p:sp>
      <p:sp>
        <p:nvSpPr>
          <p:cNvPr id="22566" name="Text Box 66"/>
          <p:cNvSpPr txBox="1">
            <a:spLocks noChangeArrowheads="1"/>
          </p:cNvSpPr>
          <p:nvPr/>
        </p:nvSpPr>
        <p:spPr bwMode="auto">
          <a:xfrm>
            <a:off x="7620000" y="2438400"/>
            <a:ext cx="1066800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>
                <a:solidFill>
                  <a:schemeClr val="tx1"/>
                </a:solidFill>
              </a:rPr>
              <a:t>Floor 3</a:t>
            </a:r>
          </a:p>
        </p:txBody>
      </p:sp>
      <p:sp>
        <p:nvSpPr>
          <p:cNvPr id="22567" name="Text Box 67"/>
          <p:cNvSpPr txBox="1">
            <a:spLocks noChangeArrowheads="1"/>
          </p:cNvSpPr>
          <p:nvPr/>
        </p:nvSpPr>
        <p:spPr bwMode="auto">
          <a:xfrm>
            <a:off x="7620000" y="990600"/>
            <a:ext cx="1066800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>
                <a:solidFill>
                  <a:schemeClr val="tx1"/>
                </a:solidFill>
              </a:rPr>
              <a:t>Floor 4</a:t>
            </a:r>
          </a:p>
        </p:txBody>
      </p:sp>
      <p:pic>
        <p:nvPicPr>
          <p:cNvPr id="22568" name="Picture 68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3400" y="1371600"/>
            <a:ext cx="16764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1303330 Data Communication &amp; Computer Network</a:t>
            </a:r>
          </a:p>
        </p:txBody>
      </p:sp>
      <p:sp>
        <p:nvSpPr>
          <p:cNvPr id="7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6D6330-3EC5-4DD1-9FDC-3B6341A5431A}" type="slidenum">
              <a:rPr lang="en-US"/>
              <a:pPr>
                <a:defRPr/>
              </a:pPr>
              <a:t>2</a:t>
            </a:fld>
            <a:endParaRPr lang="en-US"/>
          </a:p>
        </p:txBody>
      </p:sp>
      <p:sp>
        <p:nvSpPr>
          <p:cNvPr id="287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Network Interface Card</a:t>
            </a:r>
          </a:p>
        </p:txBody>
      </p:sp>
      <p:pic>
        <p:nvPicPr>
          <p:cNvPr id="1030" name="Picture 7" descr="200px-Network_card.jpg"/>
          <p:cNvPicPr>
            <a:picLocks noChangeAspect="1"/>
          </p:cNvPicPr>
          <p:nvPr>
            <p:ph type="body" idx="4294967295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685800" y="1752600"/>
            <a:ext cx="3149600" cy="2330450"/>
          </a:xfrm>
          <a:noFill/>
        </p:spPr>
      </p:pic>
      <p:graphicFrame>
        <p:nvGraphicFramePr>
          <p:cNvPr id="1026" name="Object 5"/>
          <p:cNvGraphicFramePr>
            <a:graphicFrameLocks noChangeAspect="1"/>
          </p:cNvGraphicFramePr>
          <p:nvPr>
            <p:ph idx="1"/>
          </p:nvPr>
        </p:nvGraphicFramePr>
        <p:xfrm>
          <a:off x="4876800" y="1752600"/>
          <a:ext cx="3276600" cy="2362200"/>
        </p:xfrm>
        <a:graphic>
          <a:graphicData uri="http://schemas.openxmlformats.org/presentationml/2006/ole">
            <p:oleObj spid="_x0000_s1026" name="Bitmap Image" r:id="rId5" imgW="3711262" imgH="1851820" progId="Paint.Picture">
              <p:embed/>
            </p:oleObj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1303330 Data Communication &amp; Computer Network</a:t>
            </a: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1AFC12-3E34-4941-856F-718EE09040F3}" type="slidenum">
              <a:rPr lang="en-US"/>
              <a:pPr>
                <a:defRPr/>
              </a:pPr>
              <a:t>3</a:t>
            </a:fld>
            <a:endParaRPr lang="en-US"/>
          </a:p>
        </p:txBody>
      </p:sp>
      <p:sp>
        <p:nvSpPr>
          <p:cNvPr id="239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Network Classification </a:t>
            </a:r>
          </a:p>
        </p:txBody>
      </p:sp>
      <p:sp>
        <p:nvSpPr>
          <p:cNvPr id="239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buFont typeface="Wingdings" pitchFamily="2" charset="2"/>
              <a:buNone/>
              <a:defRPr/>
            </a:pPr>
            <a:r>
              <a:rPr lang="en-US" sz="2800" u="sng" smtClean="0"/>
              <a:t>Upon the transmission medium</a:t>
            </a:r>
            <a:r>
              <a:rPr lang="en-US" sz="2800" smtClean="0"/>
              <a:t>( type of connection ):-</a:t>
            </a:r>
            <a:r>
              <a:rPr lang="en-US" smtClean="0"/>
              <a:t> </a:t>
            </a:r>
          </a:p>
          <a:p>
            <a:pPr marL="609600" indent="-609600" eaLnBrk="1" hangingPunct="1">
              <a:buFont typeface="Wingdings" pitchFamily="2" charset="2"/>
              <a:buNone/>
              <a:defRPr/>
            </a:pPr>
            <a:endParaRPr lang="en-US" smtClean="0"/>
          </a:p>
          <a:p>
            <a:pPr marL="609600" indent="-609600" eaLnBrk="1" hangingPunct="1">
              <a:buFont typeface="Wingdings" pitchFamily="2" charset="2"/>
              <a:buNone/>
              <a:defRPr/>
            </a:pPr>
            <a:r>
              <a:rPr lang="en-US" smtClean="0"/>
              <a:t>1.  Point-to-point:</a:t>
            </a:r>
          </a:p>
          <a:p>
            <a:pPr marL="609600" indent="-609600" eaLnBrk="1" hangingPunct="1">
              <a:buFont typeface="Wingdings" pitchFamily="2" charset="2"/>
              <a:buNone/>
              <a:defRPr/>
            </a:pPr>
            <a:endParaRPr lang="en-US" smtClean="0"/>
          </a:p>
          <a:p>
            <a:pPr marL="609600" indent="-609600" eaLnBrk="1" hangingPunct="1">
              <a:buFont typeface="Wingdings" pitchFamily="2" charset="2"/>
              <a:buNone/>
              <a:defRPr/>
            </a:pPr>
            <a:r>
              <a:rPr lang="en-US" smtClean="0"/>
              <a:t>2. Multipoint:</a:t>
            </a:r>
          </a:p>
          <a:p>
            <a:pPr marL="609600" indent="-609600" eaLnBrk="1" hangingPunct="1">
              <a:buFont typeface="Wingdings" pitchFamily="2" charset="2"/>
              <a:buNone/>
              <a:defRPr/>
            </a:pPr>
            <a:r>
              <a:rPr 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1303330 Data Communication &amp; Computer Network</a:t>
            </a:r>
          </a:p>
        </p:txBody>
      </p:sp>
      <p:sp>
        <p:nvSpPr>
          <p:cNvPr id="19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303D25-2324-4AAE-AE83-8DE79C83C0FD}" type="slidenum">
              <a:rPr lang="en-US"/>
              <a:pPr>
                <a:defRPr/>
              </a:pPr>
              <a:t>4</a:t>
            </a:fld>
            <a:endParaRPr lang="en-US"/>
          </a:p>
        </p:txBody>
      </p:sp>
      <p:sp>
        <p:nvSpPr>
          <p:cNvPr id="2560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Point-to-Point</a:t>
            </a:r>
          </a:p>
        </p:txBody>
      </p:sp>
      <p:sp>
        <p:nvSpPr>
          <p:cNvPr id="256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A pair of nodes connected together via dedicated link.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smtClean="0"/>
          </a:p>
        </p:txBody>
      </p:sp>
      <p:sp>
        <p:nvSpPr>
          <p:cNvPr id="16390" name="computr2"/>
          <p:cNvSpPr>
            <a:spLocks noEditPoints="1" noChangeArrowheads="1"/>
          </p:cNvSpPr>
          <p:nvPr/>
        </p:nvSpPr>
        <p:spPr bwMode="auto">
          <a:xfrm>
            <a:off x="609600" y="2590800"/>
            <a:ext cx="828675" cy="981075"/>
          </a:xfrm>
          <a:custGeom>
            <a:avLst/>
            <a:gdLst>
              <a:gd name="T0" fmla="*/ 15895865 w 21600"/>
              <a:gd name="T1" fmla="*/ 0 h 21600"/>
              <a:gd name="T2" fmla="*/ 15895865 w 21600"/>
              <a:gd name="T3" fmla="*/ 44560558 h 21600"/>
              <a:gd name="T4" fmla="*/ 25501131 w 21600"/>
              <a:gd name="T5" fmla="*/ 0 h 21600"/>
              <a:gd name="T6" fmla="*/ 6290641 w 21600"/>
              <a:gd name="T7" fmla="*/ 0 h 21600"/>
              <a:gd name="T8" fmla="*/ 6290641 w 21600"/>
              <a:gd name="T9" fmla="*/ 23994644 h 21600"/>
              <a:gd name="T10" fmla="*/ 25501131 w 21600"/>
              <a:gd name="T11" fmla="*/ 23994644 h 21600"/>
              <a:gd name="T12" fmla="*/ 6290641 w 21600"/>
              <a:gd name="T13" fmla="*/ 11998367 h 21600"/>
              <a:gd name="T14" fmla="*/ 25501131 w 21600"/>
              <a:gd name="T15" fmla="*/ 11998367 h 21600"/>
              <a:gd name="T16" fmla="*/ 27711812 w 21600"/>
              <a:gd name="T17" fmla="*/ 32564286 h 21600"/>
              <a:gd name="T18" fmla="*/ 4079958 w 21600"/>
              <a:gd name="T19" fmla="*/ 32564286 h 2160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6194 w 21600"/>
              <a:gd name="T31" fmla="*/ 1913 h 21600"/>
              <a:gd name="T32" fmla="*/ 15565 w 21600"/>
              <a:gd name="T33" fmla="*/ 9747 h 2160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1600" h="21600" extrusionOk="0">
                <a:moveTo>
                  <a:pt x="21022" y="20295"/>
                </a:moveTo>
                <a:lnTo>
                  <a:pt x="18828" y="18396"/>
                </a:lnTo>
                <a:lnTo>
                  <a:pt x="18828" y="13174"/>
                </a:lnTo>
                <a:lnTo>
                  <a:pt x="15478" y="13174"/>
                </a:lnTo>
                <a:lnTo>
                  <a:pt x="15478" y="11631"/>
                </a:lnTo>
                <a:lnTo>
                  <a:pt x="17326" y="11631"/>
                </a:lnTo>
                <a:lnTo>
                  <a:pt x="17326" y="11156"/>
                </a:lnTo>
                <a:lnTo>
                  <a:pt x="17326" y="0"/>
                </a:lnTo>
                <a:lnTo>
                  <a:pt x="10858" y="0"/>
                </a:lnTo>
                <a:lnTo>
                  <a:pt x="4274" y="0"/>
                </a:lnTo>
                <a:lnTo>
                  <a:pt x="4274" y="11037"/>
                </a:lnTo>
                <a:lnTo>
                  <a:pt x="4274" y="11631"/>
                </a:lnTo>
                <a:lnTo>
                  <a:pt x="6122" y="11631"/>
                </a:lnTo>
                <a:lnTo>
                  <a:pt x="6122" y="13174"/>
                </a:lnTo>
                <a:lnTo>
                  <a:pt x="2772" y="13174"/>
                </a:lnTo>
                <a:lnTo>
                  <a:pt x="2772" y="18514"/>
                </a:lnTo>
                <a:lnTo>
                  <a:pt x="693" y="20295"/>
                </a:lnTo>
                <a:lnTo>
                  <a:pt x="462" y="20413"/>
                </a:lnTo>
                <a:lnTo>
                  <a:pt x="231" y="20651"/>
                </a:lnTo>
                <a:lnTo>
                  <a:pt x="116" y="20888"/>
                </a:lnTo>
                <a:lnTo>
                  <a:pt x="0" y="21125"/>
                </a:lnTo>
                <a:lnTo>
                  <a:pt x="0" y="21244"/>
                </a:lnTo>
                <a:lnTo>
                  <a:pt x="116" y="21363"/>
                </a:lnTo>
                <a:lnTo>
                  <a:pt x="116" y="21481"/>
                </a:lnTo>
                <a:lnTo>
                  <a:pt x="231" y="21481"/>
                </a:lnTo>
                <a:lnTo>
                  <a:pt x="347" y="21600"/>
                </a:lnTo>
                <a:lnTo>
                  <a:pt x="578" y="21600"/>
                </a:lnTo>
                <a:lnTo>
                  <a:pt x="693" y="21600"/>
                </a:lnTo>
                <a:lnTo>
                  <a:pt x="10858" y="21600"/>
                </a:lnTo>
                <a:lnTo>
                  <a:pt x="20907" y="21600"/>
                </a:lnTo>
                <a:lnTo>
                  <a:pt x="21138" y="21600"/>
                </a:lnTo>
                <a:lnTo>
                  <a:pt x="21253" y="21600"/>
                </a:lnTo>
                <a:lnTo>
                  <a:pt x="21369" y="21481"/>
                </a:lnTo>
                <a:lnTo>
                  <a:pt x="21484" y="21481"/>
                </a:lnTo>
                <a:lnTo>
                  <a:pt x="21600" y="21363"/>
                </a:lnTo>
                <a:lnTo>
                  <a:pt x="21600" y="21244"/>
                </a:lnTo>
                <a:lnTo>
                  <a:pt x="21600" y="21125"/>
                </a:lnTo>
                <a:lnTo>
                  <a:pt x="21484" y="20888"/>
                </a:lnTo>
                <a:lnTo>
                  <a:pt x="21369" y="20651"/>
                </a:lnTo>
                <a:lnTo>
                  <a:pt x="21253" y="20413"/>
                </a:lnTo>
                <a:lnTo>
                  <a:pt x="21022" y="20295"/>
                </a:lnTo>
                <a:close/>
              </a:path>
              <a:path w="21600" h="21600" extrusionOk="0">
                <a:moveTo>
                  <a:pt x="18019" y="18514"/>
                </a:moveTo>
                <a:lnTo>
                  <a:pt x="17326" y="17921"/>
                </a:lnTo>
                <a:lnTo>
                  <a:pt x="4389" y="17921"/>
                </a:lnTo>
                <a:lnTo>
                  <a:pt x="3696" y="18514"/>
                </a:lnTo>
                <a:lnTo>
                  <a:pt x="18019" y="18514"/>
                </a:lnTo>
                <a:close/>
              </a:path>
              <a:path w="21600" h="21600" extrusionOk="0">
                <a:moveTo>
                  <a:pt x="19174" y="19701"/>
                </a:moveTo>
                <a:lnTo>
                  <a:pt x="18481" y="19108"/>
                </a:lnTo>
                <a:lnTo>
                  <a:pt x="3119" y="19108"/>
                </a:lnTo>
                <a:lnTo>
                  <a:pt x="2426" y="19701"/>
                </a:lnTo>
                <a:lnTo>
                  <a:pt x="19174" y="19701"/>
                </a:lnTo>
                <a:close/>
              </a:path>
              <a:path w="21600" h="21600" extrusionOk="0">
                <a:moveTo>
                  <a:pt x="20560" y="20769"/>
                </a:moveTo>
                <a:lnTo>
                  <a:pt x="19867" y="20176"/>
                </a:lnTo>
                <a:lnTo>
                  <a:pt x="1848" y="20176"/>
                </a:lnTo>
                <a:lnTo>
                  <a:pt x="1155" y="20769"/>
                </a:lnTo>
                <a:lnTo>
                  <a:pt x="20560" y="20769"/>
                </a:lnTo>
                <a:close/>
              </a:path>
              <a:path w="21600" h="21600" extrusionOk="0">
                <a:moveTo>
                  <a:pt x="18828" y="18396"/>
                </a:moveTo>
                <a:lnTo>
                  <a:pt x="17442" y="17209"/>
                </a:lnTo>
                <a:lnTo>
                  <a:pt x="4158" y="17209"/>
                </a:lnTo>
                <a:lnTo>
                  <a:pt x="2772" y="18514"/>
                </a:lnTo>
                <a:moveTo>
                  <a:pt x="13168" y="14123"/>
                </a:moveTo>
                <a:lnTo>
                  <a:pt x="13168" y="14716"/>
                </a:lnTo>
                <a:lnTo>
                  <a:pt x="17788" y="14716"/>
                </a:lnTo>
                <a:lnTo>
                  <a:pt x="17788" y="14123"/>
                </a:lnTo>
                <a:lnTo>
                  <a:pt x="13168" y="14123"/>
                </a:lnTo>
                <a:close/>
              </a:path>
              <a:path w="21600" h="21600" extrusionOk="0">
                <a:moveTo>
                  <a:pt x="6122" y="1899"/>
                </a:moveTo>
                <a:lnTo>
                  <a:pt x="6122" y="9732"/>
                </a:lnTo>
                <a:lnTo>
                  <a:pt x="15478" y="9732"/>
                </a:lnTo>
                <a:lnTo>
                  <a:pt x="15478" y="1899"/>
                </a:lnTo>
                <a:lnTo>
                  <a:pt x="6122" y="1899"/>
                </a:lnTo>
                <a:moveTo>
                  <a:pt x="6122" y="11631"/>
                </a:moveTo>
                <a:lnTo>
                  <a:pt x="15478" y="11631"/>
                </a:lnTo>
                <a:lnTo>
                  <a:pt x="15478" y="13174"/>
                </a:lnTo>
                <a:lnTo>
                  <a:pt x="6122" y="13174"/>
                </a:lnTo>
                <a:lnTo>
                  <a:pt x="6122" y="11631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391" name="computr2"/>
          <p:cNvSpPr>
            <a:spLocks noEditPoints="1" noChangeArrowheads="1"/>
          </p:cNvSpPr>
          <p:nvPr/>
        </p:nvSpPr>
        <p:spPr bwMode="auto">
          <a:xfrm>
            <a:off x="6477000" y="2590800"/>
            <a:ext cx="828675" cy="981075"/>
          </a:xfrm>
          <a:custGeom>
            <a:avLst/>
            <a:gdLst>
              <a:gd name="T0" fmla="*/ 15895865 w 21600"/>
              <a:gd name="T1" fmla="*/ 0 h 21600"/>
              <a:gd name="T2" fmla="*/ 15895865 w 21600"/>
              <a:gd name="T3" fmla="*/ 44560558 h 21600"/>
              <a:gd name="T4" fmla="*/ 25501131 w 21600"/>
              <a:gd name="T5" fmla="*/ 0 h 21600"/>
              <a:gd name="T6" fmla="*/ 6290641 w 21600"/>
              <a:gd name="T7" fmla="*/ 0 h 21600"/>
              <a:gd name="T8" fmla="*/ 6290641 w 21600"/>
              <a:gd name="T9" fmla="*/ 23994644 h 21600"/>
              <a:gd name="T10" fmla="*/ 25501131 w 21600"/>
              <a:gd name="T11" fmla="*/ 23994644 h 21600"/>
              <a:gd name="T12" fmla="*/ 6290641 w 21600"/>
              <a:gd name="T13" fmla="*/ 11998367 h 21600"/>
              <a:gd name="T14" fmla="*/ 25501131 w 21600"/>
              <a:gd name="T15" fmla="*/ 11998367 h 21600"/>
              <a:gd name="T16" fmla="*/ 27711812 w 21600"/>
              <a:gd name="T17" fmla="*/ 32564286 h 21600"/>
              <a:gd name="T18" fmla="*/ 4079958 w 21600"/>
              <a:gd name="T19" fmla="*/ 32564286 h 2160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6194 w 21600"/>
              <a:gd name="T31" fmla="*/ 1913 h 21600"/>
              <a:gd name="T32" fmla="*/ 15565 w 21600"/>
              <a:gd name="T33" fmla="*/ 9747 h 2160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1600" h="21600" extrusionOk="0">
                <a:moveTo>
                  <a:pt x="21022" y="20295"/>
                </a:moveTo>
                <a:lnTo>
                  <a:pt x="18828" y="18396"/>
                </a:lnTo>
                <a:lnTo>
                  <a:pt x="18828" y="13174"/>
                </a:lnTo>
                <a:lnTo>
                  <a:pt x="15478" y="13174"/>
                </a:lnTo>
                <a:lnTo>
                  <a:pt x="15478" y="11631"/>
                </a:lnTo>
                <a:lnTo>
                  <a:pt x="17326" y="11631"/>
                </a:lnTo>
                <a:lnTo>
                  <a:pt x="17326" y="11156"/>
                </a:lnTo>
                <a:lnTo>
                  <a:pt x="17326" y="0"/>
                </a:lnTo>
                <a:lnTo>
                  <a:pt x="10858" y="0"/>
                </a:lnTo>
                <a:lnTo>
                  <a:pt x="4274" y="0"/>
                </a:lnTo>
                <a:lnTo>
                  <a:pt x="4274" y="11037"/>
                </a:lnTo>
                <a:lnTo>
                  <a:pt x="4274" y="11631"/>
                </a:lnTo>
                <a:lnTo>
                  <a:pt x="6122" y="11631"/>
                </a:lnTo>
                <a:lnTo>
                  <a:pt x="6122" y="13174"/>
                </a:lnTo>
                <a:lnTo>
                  <a:pt x="2772" y="13174"/>
                </a:lnTo>
                <a:lnTo>
                  <a:pt x="2772" y="18514"/>
                </a:lnTo>
                <a:lnTo>
                  <a:pt x="693" y="20295"/>
                </a:lnTo>
                <a:lnTo>
                  <a:pt x="462" y="20413"/>
                </a:lnTo>
                <a:lnTo>
                  <a:pt x="231" y="20651"/>
                </a:lnTo>
                <a:lnTo>
                  <a:pt x="116" y="20888"/>
                </a:lnTo>
                <a:lnTo>
                  <a:pt x="0" y="21125"/>
                </a:lnTo>
                <a:lnTo>
                  <a:pt x="0" y="21244"/>
                </a:lnTo>
                <a:lnTo>
                  <a:pt x="116" y="21363"/>
                </a:lnTo>
                <a:lnTo>
                  <a:pt x="116" y="21481"/>
                </a:lnTo>
                <a:lnTo>
                  <a:pt x="231" y="21481"/>
                </a:lnTo>
                <a:lnTo>
                  <a:pt x="347" y="21600"/>
                </a:lnTo>
                <a:lnTo>
                  <a:pt x="578" y="21600"/>
                </a:lnTo>
                <a:lnTo>
                  <a:pt x="693" y="21600"/>
                </a:lnTo>
                <a:lnTo>
                  <a:pt x="10858" y="21600"/>
                </a:lnTo>
                <a:lnTo>
                  <a:pt x="20907" y="21600"/>
                </a:lnTo>
                <a:lnTo>
                  <a:pt x="21138" y="21600"/>
                </a:lnTo>
                <a:lnTo>
                  <a:pt x="21253" y="21600"/>
                </a:lnTo>
                <a:lnTo>
                  <a:pt x="21369" y="21481"/>
                </a:lnTo>
                <a:lnTo>
                  <a:pt x="21484" y="21481"/>
                </a:lnTo>
                <a:lnTo>
                  <a:pt x="21600" y="21363"/>
                </a:lnTo>
                <a:lnTo>
                  <a:pt x="21600" y="21244"/>
                </a:lnTo>
                <a:lnTo>
                  <a:pt x="21600" y="21125"/>
                </a:lnTo>
                <a:lnTo>
                  <a:pt x="21484" y="20888"/>
                </a:lnTo>
                <a:lnTo>
                  <a:pt x="21369" y="20651"/>
                </a:lnTo>
                <a:lnTo>
                  <a:pt x="21253" y="20413"/>
                </a:lnTo>
                <a:lnTo>
                  <a:pt x="21022" y="20295"/>
                </a:lnTo>
                <a:close/>
              </a:path>
              <a:path w="21600" h="21600" extrusionOk="0">
                <a:moveTo>
                  <a:pt x="18019" y="18514"/>
                </a:moveTo>
                <a:lnTo>
                  <a:pt x="17326" y="17921"/>
                </a:lnTo>
                <a:lnTo>
                  <a:pt x="4389" y="17921"/>
                </a:lnTo>
                <a:lnTo>
                  <a:pt x="3696" y="18514"/>
                </a:lnTo>
                <a:lnTo>
                  <a:pt x="18019" y="18514"/>
                </a:lnTo>
                <a:close/>
              </a:path>
              <a:path w="21600" h="21600" extrusionOk="0">
                <a:moveTo>
                  <a:pt x="19174" y="19701"/>
                </a:moveTo>
                <a:lnTo>
                  <a:pt x="18481" y="19108"/>
                </a:lnTo>
                <a:lnTo>
                  <a:pt x="3119" y="19108"/>
                </a:lnTo>
                <a:lnTo>
                  <a:pt x="2426" y="19701"/>
                </a:lnTo>
                <a:lnTo>
                  <a:pt x="19174" y="19701"/>
                </a:lnTo>
                <a:close/>
              </a:path>
              <a:path w="21600" h="21600" extrusionOk="0">
                <a:moveTo>
                  <a:pt x="20560" y="20769"/>
                </a:moveTo>
                <a:lnTo>
                  <a:pt x="19867" y="20176"/>
                </a:lnTo>
                <a:lnTo>
                  <a:pt x="1848" y="20176"/>
                </a:lnTo>
                <a:lnTo>
                  <a:pt x="1155" y="20769"/>
                </a:lnTo>
                <a:lnTo>
                  <a:pt x="20560" y="20769"/>
                </a:lnTo>
                <a:close/>
              </a:path>
              <a:path w="21600" h="21600" extrusionOk="0">
                <a:moveTo>
                  <a:pt x="18828" y="18396"/>
                </a:moveTo>
                <a:lnTo>
                  <a:pt x="17442" y="17209"/>
                </a:lnTo>
                <a:lnTo>
                  <a:pt x="4158" y="17209"/>
                </a:lnTo>
                <a:lnTo>
                  <a:pt x="2772" y="18514"/>
                </a:lnTo>
                <a:moveTo>
                  <a:pt x="13168" y="14123"/>
                </a:moveTo>
                <a:lnTo>
                  <a:pt x="13168" y="14716"/>
                </a:lnTo>
                <a:lnTo>
                  <a:pt x="17788" y="14716"/>
                </a:lnTo>
                <a:lnTo>
                  <a:pt x="17788" y="14123"/>
                </a:lnTo>
                <a:lnTo>
                  <a:pt x="13168" y="14123"/>
                </a:lnTo>
                <a:close/>
              </a:path>
              <a:path w="21600" h="21600" extrusionOk="0">
                <a:moveTo>
                  <a:pt x="6122" y="1899"/>
                </a:moveTo>
                <a:lnTo>
                  <a:pt x="6122" y="9732"/>
                </a:lnTo>
                <a:lnTo>
                  <a:pt x="15478" y="9732"/>
                </a:lnTo>
                <a:lnTo>
                  <a:pt x="15478" y="1899"/>
                </a:lnTo>
                <a:lnTo>
                  <a:pt x="6122" y="1899"/>
                </a:lnTo>
                <a:moveTo>
                  <a:pt x="6122" y="11631"/>
                </a:moveTo>
                <a:lnTo>
                  <a:pt x="15478" y="11631"/>
                </a:lnTo>
                <a:lnTo>
                  <a:pt x="15478" y="13174"/>
                </a:lnTo>
                <a:lnTo>
                  <a:pt x="6122" y="13174"/>
                </a:lnTo>
                <a:lnTo>
                  <a:pt x="6122" y="11631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392" name="Line 6"/>
          <p:cNvSpPr>
            <a:spLocks noChangeShapeType="1"/>
          </p:cNvSpPr>
          <p:nvPr/>
        </p:nvSpPr>
        <p:spPr bwMode="auto">
          <a:xfrm flipH="1">
            <a:off x="1295400" y="3276600"/>
            <a:ext cx="5257800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16393" name="Picture 7" descr="MCE-Remote-Media-Cent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3338128">
            <a:off x="227807" y="4572793"/>
            <a:ext cx="1447800" cy="1344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4" name="Picture 8" descr="samsung%20102in%20tv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14800" y="4038600"/>
            <a:ext cx="2895600" cy="217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5" name="Line 9"/>
          <p:cNvSpPr>
            <a:spLocks noChangeShapeType="1"/>
          </p:cNvSpPr>
          <p:nvPr/>
        </p:nvSpPr>
        <p:spPr bwMode="auto">
          <a:xfrm>
            <a:off x="1905000" y="5105400"/>
            <a:ext cx="2209800" cy="76200"/>
          </a:xfrm>
          <a:prstGeom prst="line">
            <a:avLst/>
          </a:prstGeom>
          <a:noFill/>
          <a:ln w="38100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396" name="Text Box 10"/>
          <p:cNvSpPr txBox="1">
            <a:spLocks noChangeArrowheads="1"/>
          </p:cNvSpPr>
          <p:nvPr/>
        </p:nvSpPr>
        <p:spPr bwMode="auto">
          <a:xfrm>
            <a:off x="7010400" y="4267200"/>
            <a:ext cx="1905000" cy="17399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Point-to-point between television and remote control via IR (infrared)</a:t>
            </a:r>
          </a:p>
        </p:txBody>
      </p:sp>
      <p:sp>
        <p:nvSpPr>
          <p:cNvPr id="16397" name="Text Box 11"/>
          <p:cNvSpPr txBox="1">
            <a:spLocks noChangeArrowheads="1"/>
          </p:cNvSpPr>
          <p:nvPr/>
        </p:nvSpPr>
        <p:spPr bwMode="auto">
          <a:xfrm>
            <a:off x="174625" y="2833688"/>
            <a:ext cx="663575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PC</a:t>
            </a:r>
          </a:p>
        </p:txBody>
      </p:sp>
      <p:sp>
        <p:nvSpPr>
          <p:cNvPr id="16398" name="Text Box 12"/>
          <p:cNvSpPr txBox="1">
            <a:spLocks noChangeArrowheads="1"/>
          </p:cNvSpPr>
          <p:nvPr/>
        </p:nvSpPr>
        <p:spPr bwMode="auto">
          <a:xfrm>
            <a:off x="7032625" y="2833688"/>
            <a:ext cx="663575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PC</a:t>
            </a:r>
          </a:p>
        </p:txBody>
      </p:sp>
      <p:sp>
        <p:nvSpPr>
          <p:cNvPr id="16399" name="Text Box 13"/>
          <p:cNvSpPr txBox="1">
            <a:spLocks noChangeArrowheads="1"/>
          </p:cNvSpPr>
          <p:nvPr/>
        </p:nvSpPr>
        <p:spPr bwMode="auto">
          <a:xfrm>
            <a:off x="3048000" y="2909888"/>
            <a:ext cx="663575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Link</a:t>
            </a:r>
          </a:p>
        </p:txBody>
      </p:sp>
      <p:sp>
        <p:nvSpPr>
          <p:cNvPr id="16400" name="Text Box 14"/>
          <p:cNvSpPr txBox="1">
            <a:spLocks noChangeArrowheads="1"/>
          </p:cNvSpPr>
          <p:nvPr/>
        </p:nvSpPr>
        <p:spPr bwMode="auto">
          <a:xfrm>
            <a:off x="457200" y="6172200"/>
            <a:ext cx="1219200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Remote control</a:t>
            </a:r>
          </a:p>
        </p:txBody>
      </p:sp>
      <p:sp>
        <p:nvSpPr>
          <p:cNvPr id="16401" name="Text Box 15"/>
          <p:cNvSpPr txBox="1">
            <a:spLocks noChangeArrowheads="1"/>
          </p:cNvSpPr>
          <p:nvPr/>
        </p:nvSpPr>
        <p:spPr bwMode="auto">
          <a:xfrm>
            <a:off x="2590800" y="5181600"/>
            <a:ext cx="663575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IR</a:t>
            </a:r>
          </a:p>
        </p:txBody>
      </p:sp>
      <p:sp>
        <p:nvSpPr>
          <p:cNvPr id="16402" name="Text Box 16"/>
          <p:cNvSpPr txBox="1">
            <a:spLocks noChangeArrowheads="1"/>
          </p:cNvSpPr>
          <p:nvPr/>
        </p:nvSpPr>
        <p:spPr bwMode="auto">
          <a:xfrm>
            <a:off x="5105400" y="3748088"/>
            <a:ext cx="144780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Television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1303330 Data Communication &amp; Computer Network</a:t>
            </a:r>
          </a:p>
        </p:txBody>
      </p:sp>
      <p:sp>
        <p:nvSpPr>
          <p:cNvPr id="19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B48302-2EEE-464F-B5B8-A6DED965EFB2}" type="slidenum">
              <a:rPr lang="en-US"/>
              <a:pPr>
                <a:defRPr/>
              </a:pPr>
              <a:t>5</a:t>
            </a:fld>
            <a:endParaRPr lang="en-US"/>
          </a:p>
        </p:txBody>
      </p:sp>
      <p:sp>
        <p:nvSpPr>
          <p:cNvPr id="257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Multipoint</a:t>
            </a:r>
          </a:p>
        </p:txBody>
      </p:sp>
      <p:sp>
        <p:nvSpPr>
          <p:cNvPr id="2570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41475"/>
            <a:ext cx="8229600" cy="4530725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Number of node connected and share a single link.</a:t>
            </a:r>
          </a:p>
          <a:p>
            <a:pPr eaLnBrk="1" hangingPunct="1">
              <a:defRPr/>
            </a:pPr>
            <a:endParaRPr lang="en-US" smtClean="0"/>
          </a:p>
          <a:p>
            <a:pPr eaLnBrk="1" hangingPunct="1">
              <a:buFont typeface="Wingdings" pitchFamily="2" charset="2"/>
              <a:buNone/>
              <a:defRPr/>
            </a:pPr>
            <a:endParaRPr lang="en-US" smtClean="0"/>
          </a:p>
        </p:txBody>
      </p:sp>
      <p:sp>
        <p:nvSpPr>
          <p:cNvPr id="17414" name="computr2"/>
          <p:cNvSpPr>
            <a:spLocks noEditPoints="1" noChangeArrowheads="1"/>
          </p:cNvSpPr>
          <p:nvPr/>
        </p:nvSpPr>
        <p:spPr bwMode="auto">
          <a:xfrm>
            <a:off x="1533525" y="3057525"/>
            <a:ext cx="828675" cy="981075"/>
          </a:xfrm>
          <a:custGeom>
            <a:avLst/>
            <a:gdLst>
              <a:gd name="T0" fmla="*/ 15895865 w 21600"/>
              <a:gd name="T1" fmla="*/ 0 h 21600"/>
              <a:gd name="T2" fmla="*/ 15895865 w 21600"/>
              <a:gd name="T3" fmla="*/ 44560558 h 21600"/>
              <a:gd name="T4" fmla="*/ 25501131 w 21600"/>
              <a:gd name="T5" fmla="*/ 0 h 21600"/>
              <a:gd name="T6" fmla="*/ 6290641 w 21600"/>
              <a:gd name="T7" fmla="*/ 0 h 21600"/>
              <a:gd name="T8" fmla="*/ 6290641 w 21600"/>
              <a:gd name="T9" fmla="*/ 23994644 h 21600"/>
              <a:gd name="T10" fmla="*/ 25501131 w 21600"/>
              <a:gd name="T11" fmla="*/ 23994644 h 21600"/>
              <a:gd name="T12" fmla="*/ 6290641 w 21600"/>
              <a:gd name="T13" fmla="*/ 11998367 h 21600"/>
              <a:gd name="T14" fmla="*/ 25501131 w 21600"/>
              <a:gd name="T15" fmla="*/ 11998367 h 21600"/>
              <a:gd name="T16" fmla="*/ 27711812 w 21600"/>
              <a:gd name="T17" fmla="*/ 32564286 h 21600"/>
              <a:gd name="T18" fmla="*/ 4079958 w 21600"/>
              <a:gd name="T19" fmla="*/ 32564286 h 2160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6194 w 21600"/>
              <a:gd name="T31" fmla="*/ 1913 h 21600"/>
              <a:gd name="T32" fmla="*/ 15565 w 21600"/>
              <a:gd name="T33" fmla="*/ 9747 h 2160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1600" h="21600" extrusionOk="0">
                <a:moveTo>
                  <a:pt x="21022" y="20295"/>
                </a:moveTo>
                <a:lnTo>
                  <a:pt x="18828" y="18396"/>
                </a:lnTo>
                <a:lnTo>
                  <a:pt x="18828" y="13174"/>
                </a:lnTo>
                <a:lnTo>
                  <a:pt x="15478" y="13174"/>
                </a:lnTo>
                <a:lnTo>
                  <a:pt x="15478" y="11631"/>
                </a:lnTo>
                <a:lnTo>
                  <a:pt x="17326" y="11631"/>
                </a:lnTo>
                <a:lnTo>
                  <a:pt x="17326" y="11156"/>
                </a:lnTo>
                <a:lnTo>
                  <a:pt x="17326" y="0"/>
                </a:lnTo>
                <a:lnTo>
                  <a:pt x="10858" y="0"/>
                </a:lnTo>
                <a:lnTo>
                  <a:pt x="4274" y="0"/>
                </a:lnTo>
                <a:lnTo>
                  <a:pt x="4274" y="11037"/>
                </a:lnTo>
                <a:lnTo>
                  <a:pt x="4274" y="11631"/>
                </a:lnTo>
                <a:lnTo>
                  <a:pt x="6122" y="11631"/>
                </a:lnTo>
                <a:lnTo>
                  <a:pt x="6122" y="13174"/>
                </a:lnTo>
                <a:lnTo>
                  <a:pt x="2772" y="13174"/>
                </a:lnTo>
                <a:lnTo>
                  <a:pt x="2772" y="18514"/>
                </a:lnTo>
                <a:lnTo>
                  <a:pt x="693" y="20295"/>
                </a:lnTo>
                <a:lnTo>
                  <a:pt x="462" y="20413"/>
                </a:lnTo>
                <a:lnTo>
                  <a:pt x="231" y="20651"/>
                </a:lnTo>
                <a:lnTo>
                  <a:pt x="116" y="20888"/>
                </a:lnTo>
                <a:lnTo>
                  <a:pt x="0" y="21125"/>
                </a:lnTo>
                <a:lnTo>
                  <a:pt x="0" y="21244"/>
                </a:lnTo>
                <a:lnTo>
                  <a:pt x="116" y="21363"/>
                </a:lnTo>
                <a:lnTo>
                  <a:pt x="116" y="21481"/>
                </a:lnTo>
                <a:lnTo>
                  <a:pt x="231" y="21481"/>
                </a:lnTo>
                <a:lnTo>
                  <a:pt x="347" y="21600"/>
                </a:lnTo>
                <a:lnTo>
                  <a:pt x="578" y="21600"/>
                </a:lnTo>
                <a:lnTo>
                  <a:pt x="693" y="21600"/>
                </a:lnTo>
                <a:lnTo>
                  <a:pt x="10858" y="21600"/>
                </a:lnTo>
                <a:lnTo>
                  <a:pt x="20907" y="21600"/>
                </a:lnTo>
                <a:lnTo>
                  <a:pt x="21138" y="21600"/>
                </a:lnTo>
                <a:lnTo>
                  <a:pt x="21253" y="21600"/>
                </a:lnTo>
                <a:lnTo>
                  <a:pt x="21369" y="21481"/>
                </a:lnTo>
                <a:lnTo>
                  <a:pt x="21484" y="21481"/>
                </a:lnTo>
                <a:lnTo>
                  <a:pt x="21600" y="21363"/>
                </a:lnTo>
                <a:lnTo>
                  <a:pt x="21600" y="21244"/>
                </a:lnTo>
                <a:lnTo>
                  <a:pt x="21600" y="21125"/>
                </a:lnTo>
                <a:lnTo>
                  <a:pt x="21484" y="20888"/>
                </a:lnTo>
                <a:lnTo>
                  <a:pt x="21369" y="20651"/>
                </a:lnTo>
                <a:lnTo>
                  <a:pt x="21253" y="20413"/>
                </a:lnTo>
                <a:lnTo>
                  <a:pt x="21022" y="20295"/>
                </a:lnTo>
                <a:close/>
              </a:path>
              <a:path w="21600" h="21600" extrusionOk="0">
                <a:moveTo>
                  <a:pt x="18019" y="18514"/>
                </a:moveTo>
                <a:lnTo>
                  <a:pt x="17326" y="17921"/>
                </a:lnTo>
                <a:lnTo>
                  <a:pt x="4389" y="17921"/>
                </a:lnTo>
                <a:lnTo>
                  <a:pt x="3696" y="18514"/>
                </a:lnTo>
                <a:lnTo>
                  <a:pt x="18019" y="18514"/>
                </a:lnTo>
                <a:close/>
              </a:path>
              <a:path w="21600" h="21600" extrusionOk="0">
                <a:moveTo>
                  <a:pt x="19174" y="19701"/>
                </a:moveTo>
                <a:lnTo>
                  <a:pt x="18481" y="19108"/>
                </a:lnTo>
                <a:lnTo>
                  <a:pt x="3119" y="19108"/>
                </a:lnTo>
                <a:lnTo>
                  <a:pt x="2426" y="19701"/>
                </a:lnTo>
                <a:lnTo>
                  <a:pt x="19174" y="19701"/>
                </a:lnTo>
                <a:close/>
              </a:path>
              <a:path w="21600" h="21600" extrusionOk="0">
                <a:moveTo>
                  <a:pt x="20560" y="20769"/>
                </a:moveTo>
                <a:lnTo>
                  <a:pt x="19867" y="20176"/>
                </a:lnTo>
                <a:lnTo>
                  <a:pt x="1848" y="20176"/>
                </a:lnTo>
                <a:lnTo>
                  <a:pt x="1155" y="20769"/>
                </a:lnTo>
                <a:lnTo>
                  <a:pt x="20560" y="20769"/>
                </a:lnTo>
                <a:close/>
              </a:path>
              <a:path w="21600" h="21600" extrusionOk="0">
                <a:moveTo>
                  <a:pt x="18828" y="18396"/>
                </a:moveTo>
                <a:lnTo>
                  <a:pt x="17442" y="17209"/>
                </a:lnTo>
                <a:lnTo>
                  <a:pt x="4158" y="17209"/>
                </a:lnTo>
                <a:lnTo>
                  <a:pt x="2772" y="18514"/>
                </a:lnTo>
                <a:moveTo>
                  <a:pt x="13168" y="14123"/>
                </a:moveTo>
                <a:lnTo>
                  <a:pt x="13168" y="14716"/>
                </a:lnTo>
                <a:lnTo>
                  <a:pt x="17788" y="14716"/>
                </a:lnTo>
                <a:lnTo>
                  <a:pt x="17788" y="14123"/>
                </a:lnTo>
                <a:lnTo>
                  <a:pt x="13168" y="14123"/>
                </a:lnTo>
                <a:close/>
              </a:path>
              <a:path w="21600" h="21600" extrusionOk="0">
                <a:moveTo>
                  <a:pt x="6122" y="1899"/>
                </a:moveTo>
                <a:lnTo>
                  <a:pt x="6122" y="9732"/>
                </a:lnTo>
                <a:lnTo>
                  <a:pt x="15478" y="9732"/>
                </a:lnTo>
                <a:lnTo>
                  <a:pt x="15478" y="1899"/>
                </a:lnTo>
                <a:lnTo>
                  <a:pt x="6122" y="1899"/>
                </a:lnTo>
                <a:moveTo>
                  <a:pt x="6122" y="11631"/>
                </a:moveTo>
                <a:lnTo>
                  <a:pt x="15478" y="11631"/>
                </a:lnTo>
                <a:lnTo>
                  <a:pt x="15478" y="13174"/>
                </a:lnTo>
                <a:lnTo>
                  <a:pt x="6122" y="13174"/>
                </a:lnTo>
                <a:lnTo>
                  <a:pt x="6122" y="11631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15" name="Line 5"/>
          <p:cNvSpPr>
            <a:spLocks noChangeShapeType="1"/>
          </p:cNvSpPr>
          <p:nvPr/>
        </p:nvSpPr>
        <p:spPr bwMode="auto">
          <a:xfrm flipH="1">
            <a:off x="1371600" y="4419600"/>
            <a:ext cx="5257800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16" name="Line 6"/>
          <p:cNvSpPr>
            <a:spLocks noChangeShapeType="1"/>
          </p:cNvSpPr>
          <p:nvPr/>
        </p:nvSpPr>
        <p:spPr bwMode="auto">
          <a:xfrm>
            <a:off x="1905000" y="4038600"/>
            <a:ext cx="0" cy="38100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17" name="computr2"/>
          <p:cNvSpPr>
            <a:spLocks noEditPoints="1" noChangeArrowheads="1"/>
          </p:cNvSpPr>
          <p:nvPr/>
        </p:nvSpPr>
        <p:spPr bwMode="auto">
          <a:xfrm>
            <a:off x="3286125" y="3048000"/>
            <a:ext cx="828675" cy="981075"/>
          </a:xfrm>
          <a:custGeom>
            <a:avLst/>
            <a:gdLst>
              <a:gd name="T0" fmla="*/ 15895865 w 21600"/>
              <a:gd name="T1" fmla="*/ 0 h 21600"/>
              <a:gd name="T2" fmla="*/ 15895865 w 21600"/>
              <a:gd name="T3" fmla="*/ 44560558 h 21600"/>
              <a:gd name="T4" fmla="*/ 25501131 w 21600"/>
              <a:gd name="T5" fmla="*/ 0 h 21600"/>
              <a:gd name="T6" fmla="*/ 6290641 w 21600"/>
              <a:gd name="T7" fmla="*/ 0 h 21600"/>
              <a:gd name="T8" fmla="*/ 6290641 w 21600"/>
              <a:gd name="T9" fmla="*/ 23994644 h 21600"/>
              <a:gd name="T10" fmla="*/ 25501131 w 21600"/>
              <a:gd name="T11" fmla="*/ 23994644 h 21600"/>
              <a:gd name="T12" fmla="*/ 6290641 w 21600"/>
              <a:gd name="T13" fmla="*/ 11998367 h 21600"/>
              <a:gd name="T14" fmla="*/ 25501131 w 21600"/>
              <a:gd name="T15" fmla="*/ 11998367 h 21600"/>
              <a:gd name="T16" fmla="*/ 27711812 w 21600"/>
              <a:gd name="T17" fmla="*/ 32564286 h 21600"/>
              <a:gd name="T18" fmla="*/ 4079958 w 21600"/>
              <a:gd name="T19" fmla="*/ 32564286 h 2160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6194 w 21600"/>
              <a:gd name="T31" fmla="*/ 1913 h 21600"/>
              <a:gd name="T32" fmla="*/ 15565 w 21600"/>
              <a:gd name="T33" fmla="*/ 9747 h 2160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1600" h="21600" extrusionOk="0">
                <a:moveTo>
                  <a:pt x="21022" y="20295"/>
                </a:moveTo>
                <a:lnTo>
                  <a:pt x="18828" y="18396"/>
                </a:lnTo>
                <a:lnTo>
                  <a:pt x="18828" y="13174"/>
                </a:lnTo>
                <a:lnTo>
                  <a:pt x="15478" y="13174"/>
                </a:lnTo>
                <a:lnTo>
                  <a:pt x="15478" y="11631"/>
                </a:lnTo>
                <a:lnTo>
                  <a:pt x="17326" y="11631"/>
                </a:lnTo>
                <a:lnTo>
                  <a:pt x="17326" y="11156"/>
                </a:lnTo>
                <a:lnTo>
                  <a:pt x="17326" y="0"/>
                </a:lnTo>
                <a:lnTo>
                  <a:pt x="10858" y="0"/>
                </a:lnTo>
                <a:lnTo>
                  <a:pt x="4274" y="0"/>
                </a:lnTo>
                <a:lnTo>
                  <a:pt x="4274" y="11037"/>
                </a:lnTo>
                <a:lnTo>
                  <a:pt x="4274" y="11631"/>
                </a:lnTo>
                <a:lnTo>
                  <a:pt x="6122" y="11631"/>
                </a:lnTo>
                <a:lnTo>
                  <a:pt x="6122" y="13174"/>
                </a:lnTo>
                <a:lnTo>
                  <a:pt x="2772" y="13174"/>
                </a:lnTo>
                <a:lnTo>
                  <a:pt x="2772" y="18514"/>
                </a:lnTo>
                <a:lnTo>
                  <a:pt x="693" y="20295"/>
                </a:lnTo>
                <a:lnTo>
                  <a:pt x="462" y="20413"/>
                </a:lnTo>
                <a:lnTo>
                  <a:pt x="231" y="20651"/>
                </a:lnTo>
                <a:lnTo>
                  <a:pt x="116" y="20888"/>
                </a:lnTo>
                <a:lnTo>
                  <a:pt x="0" y="21125"/>
                </a:lnTo>
                <a:lnTo>
                  <a:pt x="0" y="21244"/>
                </a:lnTo>
                <a:lnTo>
                  <a:pt x="116" y="21363"/>
                </a:lnTo>
                <a:lnTo>
                  <a:pt x="116" y="21481"/>
                </a:lnTo>
                <a:lnTo>
                  <a:pt x="231" y="21481"/>
                </a:lnTo>
                <a:lnTo>
                  <a:pt x="347" y="21600"/>
                </a:lnTo>
                <a:lnTo>
                  <a:pt x="578" y="21600"/>
                </a:lnTo>
                <a:lnTo>
                  <a:pt x="693" y="21600"/>
                </a:lnTo>
                <a:lnTo>
                  <a:pt x="10858" y="21600"/>
                </a:lnTo>
                <a:lnTo>
                  <a:pt x="20907" y="21600"/>
                </a:lnTo>
                <a:lnTo>
                  <a:pt x="21138" y="21600"/>
                </a:lnTo>
                <a:lnTo>
                  <a:pt x="21253" y="21600"/>
                </a:lnTo>
                <a:lnTo>
                  <a:pt x="21369" y="21481"/>
                </a:lnTo>
                <a:lnTo>
                  <a:pt x="21484" y="21481"/>
                </a:lnTo>
                <a:lnTo>
                  <a:pt x="21600" y="21363"/>
                </a:lnTo>
                <a:lnTo>
                  <a:pt x="21600" y="21244"/>
                </a:lnTo>
                <a:lnTo>
                  <a:pt x="21600" y="21125"/>
                </a:lnTo>
                <a:lnTo>
                  <a:pt x="21484" y="20888"/>
                </a:lnTo>
                <a:lnTo>
                  <a:pt x="21369" y="20651"/>
                </a:lnTo>
                <a:lnTo>
                  <a:pt x="21253" y="20413"/>
                </a:lnTo>
                <a:lnTo>
                  <a:pt x="21022" y="20295"/>
                </a:lnTo>
                <a:close/>
              </a:path>
              <a:path w="21600" h="21600" extrusionOk="0">
                <a:moveTo>
                  <a:pt x="18019" y="18514"/>
                </a:moveTo>
                <a:lnTo>
                  <a:pt x="17326" y="17921"/>
                </a:lnTo>
                <a:lnTo>
                  <a:pt x="4389" y="17921"/>
                </a:lnTo>
                <a:lnTo>
                  <a:pt x="3696" y="18514"/>
                </a:lnTo>
                <a:lnTo>
                  <a:pt x="18019" y="18514"/>
                </a:lnTo>
                <a:close/>
              </a:path>
              <a:path w="21600" h="21600" extrusionOk="0">
                <a:moveTo>
                  <a:pt x="19174" y="19701"/>
                </a:moveTo>
                <a:lnTo>
                  <a:pt x="18481" y="19108"/>
                </a:lnTo>
                <a:lnTo>
                  <a:pt x="3119" y="19108"/>
                </a:lnTo>
                <a:lnTo>
                  <a:pt x="2426" y="19701"/>
                </a:lnTo>
                <a:lnTo>
                  <a:pt x="19174" y="19701"/>
                </a:lnTo>
                <a:close/>
              </a:path>
              <a:path w="21600" h="21600" extrusionOk="0">
                <a:moveTo>
                  <a:pt x="20560" y="20769"/>
                </a:moveTo>
                <a:lnTo>
                  <a:pt x="19867" y="20176"/>
                </a:lnTo>
                <a:lnTo>
                  <a:pt x="1848" y="20176"/>
                </a:lnTo>
                <a:lnTo>
                  <a:pt x="1155" y="20769"/>
                </a:lnTo>
                <a:lnTo>
                  <a:pt x="20560" y="20769"/>
                </a:lnTo>
                <a:close/>
              </a:path>
              <a:path w="21600" h="21600" extrusionOk="0">
                <a:moveTo>
                  <a:pt x="18828" y="18396"/>
                </a:moveTo>
                <a:lnTo>
                  <a:pt x="17442" y="17209"/>
                </a:lnTo>
                <a:lnTo>
                  <a:pt x="4158" y="17209"/>
                </a:lnTo>
                <a:lnTo>
                  <a:pt x="2772" y="18514"/>
                </a:lnTo>
                <a:moveTo>
                  <a:pt x="13168" y="14123"/>
                </a:moveTo>
                <a:lnTo>
                  <a:pt x="13168" y="14716"/>
                </a:lnTo>
                <a:lnTo>
                  <a:pt x="17788" y="14716"/>
                </a:lnTo>
                <a:lnTo>
                  <a:pt x="17788" y="14123"/>
                </a:lnTo>
                <a:lnTo>
                  <a:pt x="13168" y="14123"/>
                </a:lnTo>
                <a:close/>
              </a:path>
              <a:path w="21600" h="21600" extrusionOk="0">
                <a:moveTo>
                  <a:pt x="6122" y="1899"/>
                </a:moveTo>
                <a:lnTo>
                  <a:pt x="6122" y="9732"/>
                </a:lnTo>
                <a:lnTo>
                  <a:pt x="15478" y="9732"/>
                </a:lnTo>
                <a:lnTo>
                  <a:pt x="15478" y="1899"/>
                </a:lnTo>
                <a:lnTo>
                  <a:pt x="6122" y="1899"/>
                </a:lnTo>
                <a:moveTo>
                  <a:pt x="6122" y="11631"/>
                </a:moveTo>
                <a:lnTo>
                  <a:pt x="15478" y="11631"/>
                </a:lnTo>
                <a:lnTo>
                  <a:pt x="15478" y="13174"/>
                </a:lnTo>
                <a:lnTo>
                  <a:pt x="6122" y="13174"/>
                </a:lnTo>
                <a:lnTo>
                  <a:pt x="6122" y="11631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18" name="Line 8"/>
          <p:cNvSpPr>
            <a:spLocks noChangeShapeType="1"/>
          </p:cNvSpPr>
          <p:nvPr/>
        </p:nvSpPr>
        <p:spPr bwMode="auto">
          <a:xfrm>
            <a:off x="3657600" y="4029075"/>
            <a:ext cx="0" cy="38100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19" name="computr2"/>
          <p:cNvSpPr>
            <a:spLocks noEditPoints="1" noChangeArrowheads="1"/>
          </p:cNvSpPr>
          <p:nvPr/>
        </p:nvSpPr>
        <p:spPr bwMode="auto">
          <a:xfrm>
            <a:off x="4962525" y="3057525"/>
            <a:ext cx="828675" cy="981075"/>
          </a:xfrm>
          <a:custGeom>
            <a:avLst/>
            <a:gdLst>
              <a:gd name="T0" fmla="*/ 15895865 w 21600"/>
              <a:gd name="T1" fmla="*/ 0 h 21600"/>
              <a:gd name="T2" fmla="*/ 15895865 w 21600"/>
              <a:gd name="T3" fmla="*/ 44560558 h 21600"/>
              <a:gd name="T4" fmla="*/ 25501131 w 21600"/>
              <a:gd name="T5" fmla="*/ 0 h 21600"/>
              <a:gd name="T6" fmla="*/ 6290641 w 21600"/>
              <a:gd name="T7" fmla="*/ 0 h 21600"/>
              <a:gd name="T8" fmla="*/ 6290641 w 21600"/>
              <a:gd name="T9" fmla="*/ 23994644 h 21600"/>
              <a:gd name="T10" fmla="*/ 25501131 w 21600"/>
              <a:gd name="T11" fmla="*/ 23994644 h 21600"/>
              <a:gd name="T12" fmla="*/ 6290641 w 21600"/>
              <a:gd name="T13" fmla="*/ 11998367 h 21600"/>
              <a:gd name="T14" fmla="*/ 25501131 w 21600"/>
              <a:gd name="T15" fmla="*/ 11998367 h 21600"/>
              <a:gd name="T16" fmla="*/ 27711812 w 21600"/>
              <a:gd name="T17" fmla="*/ 32564286 h 21600"/>
              <a:gd name="T18" fmla="*/ 4079958 w 21600"/>
              <a:gd name="T19" fmla="*/ 32564286 h 2160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6194 w 21600"/>
              <a:gd name="T31" fmla="*/ 1913 h 21600"/>
              <a:gd name="T32" fmla="*/ 15565 w 21600"/>
              <a:gd name="T33" fmla="*/ 9747 h 2160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1600" h="21600" extrusionOk="0">
                <a:moveTo>
                  <a:pt x="21022" y="20295"/>
                </a:moveTo>
                <a:lnTo>
                  <a:pt x="18828" y="18396"/>
                </a:lnTo>
                <a:lnTo>
                  <a:pt x="18828" y="13174"/>
                </a:lnTo>
                <a:lnTo>
                  <a:pt x="15478" y="13174"/>
                </a:lnTo>
                <a:lnTo>
                  <a:pt x="15478" y="11631"/>
                </a:lnTo>
                <a:lnTo>
                  <a:pt x="17326" y="11631"/>
                </a:lnTo>
                <a:lnTo>
                  <a:pt x="17326" y="11156"/>
                </a:lnTo>
                <a:lnTo>
                  <a:pt x="17326" y="0"/>
                </a:lnTo>
                <a:lnTo>
                  <a:pt x="10858" y="0"/>
                </a:lnTo>
                <a:lnTo>
                  <a:pt x="4274" y="0"/>
                </a:lnTo>
                <a:lnTo>
                  <a:pt x="4274" y="11037"/>
                </a:lnTo>
                <a:lnTo>
                  <a:pt x="4274" y="11631"/>
                </a:lnTo>
                <a:lnTo>
                  <a:pt x="6122" y="11631"/>
                </a:lnTo>
                <a:lnTo>
                  <a:pt x="6122" y="13174"/>
                </a:lnTo>
                <a:lnTo>
                  <a:pt x="2772" y="13174"/>
                </a:lnTo>
                <a:lnTo>
                  <a:pt x="2772" y="18514"/>
                </a:lnTo>
                <a:lnTo>
                  <a:pt x="693" y="20295"/>
                </a:lnTo>
                <a:lnTo>
                  <a:pt x="462" y="20413"/>
                </a:lnTo>
                <a:lnTo>
                  <a:pt x="231" y="20651"/>
                </a:lnTo>
                <a:lnTo>
                  <a:pt x="116" y="20888"/>
                </a:lnTo>
                <a:lnTo>
                  <a:pt x="0" y="21125"/>
                </a:lnTo>
                <a:lnTo>
                  <a:pt x="0" y="21244"/>
                </a:lnTo>
                <a:lnTo>
                  <a:pt x="116" y="21363"/>
                </a:lnTo>
                <a:lnTo>
                  <a:pt x="116" y="21481"/>
                </a:lnTo>
                <a:lnTo>
                  <a:pt x="231" y="21481"/>
                </a:lnTo>
                <a:lnTo>
                  <a:pt x="347" y="21600"/>
                </a:lnTo>
                <a:lnTo>
                  <a:pt x="578" y="21600"/>
                </a:lnTo>
                <a:lnTo>
                  <a:pt x="693" y="21600"/>
                </a:lnTo>
                <a:lnTo>
                  <a:pt x="10858" y="21600"/>
                </a:lnTo>
                <a:lnTo>
                  <a:pt x="20907" y="21600"/>
                </a:lnTo>
                <a:lnTo>
                  <a:pt x="21138" y="21600"/>
                </a:lnTo>
                <a:lnTo>
                  <a:pt x="21253" y="21600"/>
                </a:lnTo>
                <a:lnTo>
                  <a:pt x="21369" y="21481"/>
                </a:lnTo>
                <a:lnTo>
                  <a:pt x="21484" y="21481"/>
                </a:lnTo>
                <a:lnTo>
                  <a:pt x="21600" y="21363"/>
                </a:lnTo>
                <a:lnTo>
                  <a:pt x="21600" y="21244"/>
                </a:lnTo>
                <a:lnTo>
                  <a:pt x="21600" y="21125"/>
                </a:lnTo>
                <a:lnTo>
                  <a:pt x="21484" y="20888"/>
                </a:lnTo>
                <a:lnTo>
                  <a:pt x="21369" y="20651"/>
                </a:lnTo>
                <a:lnTo>
                  <a:pt x="21253" y="20413"/>
                </a:lnTo>
                <a:lnTo>
                  <a:pt x="21022" y="20295"/>
                </a:lnTo>
                <a:close/>
              </a:path>
              <a:path w="21600" h="21600" extrusionOk="0">
                <a:moveTo>
                  <a:pt x="18019" y="18514"/>
                </a:moveTo>
                <a:lnTo>
                  <a:pt x="17326" y="17921"/>
                </a:lnTo>
                <a:lnTo>
                  <a:pt x="4389" y="17921"/>
                </a:lnTo>
                <a:lnTo>
                  <a:pt x="3696" y="18514"/>
                </a:lnTo>
                <a:lnTo>
                  <a:pt x="18019" y="18514"/>
                </a:lnTo>
                <a:close/>
              </a:path>
              <a:path w="21600" h="21600" extrusionOk="0">
                <a:moveTo>
                  <a:pt x="19174" y="19701"/>
                </a:moveTo>
                <a:lnTo>
                  <a:pt x="18481" y="19108"/>
                </a:lnTo>
                <a:lnTo>
                  <a:pt x="3119" y="19108"/>
                </a:lnTo>
                <a:lnTo>
                  <a:pt x="2426" y="19701"/>
                </a:lnTo>
                <a:lnTo>
                  <a:pt x="19174" y="19701"/>
                </a:lnTo>
                <a:close/>
              </a:path>
              <a:path w="21600" h="21600" extrusionOk="0">
                <a:moveTo>
                  <a:pt x="20560" y="20769"/>
                </a:moveTo>
                <a:lnTo>
                  <a:pt x="19867" y="20176"/>
                </a:lnTo>
                <a:lnTo>
                  <a:pt x="1848" y="20176"/>
                </a:lnTo>
                <a:lnTo>
                  <a:pt x="1155" y="20769"/>
                </a:lnTo>
                <a:lnTo>
                  <a:pt x="20560" y="20769"/>
                </a:lnTo>
                <a:close/>
              </a:path>
              <a:path w="21600" h="21600" extrusionOk="0">
                <a:moveTo>
                  <a:pt x="18828" y="18396"/>
                </a:moveTo>
                <a:lnTo>
                  <a:pt x="17442" y="17209"/>
                </a:lnTo>
                <a:lnTo>
                  <a:pt x="4158" y="17209"/>
                </a:lnTo>
                <a:lnTo>
                  <a:pt x="2772" y="18514"/>
                </a:lnTo>
                <a:moveTo>
                  <a:pt x="13168" y="14123"/>
                </a:moveTo>
                <a:lnTo>
                  <a:pt x="13168" y="14716"/>
                </a:lnTo>
                <a:lnTo>
                  <a:pt x="17788" y="14716"/>
                </a:lnTo>
                <a:lnTo>
                  <a:pt x="17788" y="14123"/>
                </a:lnTo>
                <a:lnTo>
                  <a:pt x="13168" y="14123"/>
                </a:lnTo>
                <a:close/>
              </a:path>
              <a:path w="21600" h="21600" extrusionOk="0">
                <a:moveTo>
                  <a:pt x="6122" y="1899"/>
                </a:moveTo>
                <a:lnTo>
                  <a:pt x="6122" y="9732"/>
                </a:lnTo>
                <a:lnTo>
                  <a:pt x="15478" y="9732"/>
                </a:lnTo>
                <a:lnTo>
                  <a:pt x="15478" y="1899"/>
                </a:lnTo>
                <a:lnTo>
                  <a:pt x="6122" y="1899"/>
                </a:lnTo>
                <a:moveTo>
                  <a:pt x="6122" y="11631"/>
                </a:moveTo>
                <a:lnTo>
                  <a:pt x="15478" y="11631"/>
                </a:lnTo>
                <a:lnTo>
                  <a:pt x="15478" y="13174"/>
                </a:lnTo>
                <a:lnTo>
                  <a:pt x="6122" y="13174"/>
                </a:lnTo>
                <a:lnTo>
                  <a:pt x="6122" y="11631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20" name="Line 10"/>
          <p:cNvSpPr>
            <a:spLocks noChangeShapeType="1"/>
          </p:cNvSpPr>
          <p:nvPr/>
        </p:nvSpPr>
        <p:spPr bwMode="auto">
          <a:xfrm>
            <a:off x="5334000" y="4038600"/>
            <a:ext cx="0" cy="38100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21" name="mainfrm"/>
          <p:cNvSpPr>
            <a:spLocks noEditPoints="1" noChangeArrowheads="1"/>
          </p:cNvSpPr>
          <p:nvPr/>
        </p:nvSpPr>
        <p:spPr bwMode="auto">
          <a:xfrm>
            <a:off x="6629400" y="3638550"/>
            <a:ext cx="1238250" cy="1390650"/>
          </a:xfrm>
          <a:custGeom>
            <a:avLst/>
            <a:gdLst>
              <a:gd name="T0" fmla="*/ 0 w 21600"/>
              <a:gd name="T1" fmla="*/ 0 h 21600"/>
              <a:gd name="T2" fmla="*/ 35492202 w 21600"/>
              <a:gd name="T3" fmla="*/ 0 h 21600"/>
              <a:gd name="T4" fmla="*/ 70984404 w 21600"/>
              <a:gd name="T5" fmla="*/ 0 h 21600"/>
              <a:gd name="T6" fmla="*/ 70984404 w 21600"/>
              <a:gd name="T7" fmla="*/ 44766375 h 21600"/>
              <a:gd name="T8" fmla="*/ 67707973 w 21600"/>
              <a:gd name="T9" fmla="*/ 89532751 h 21600"/>
              <a:gd name="T10" fmla="*/ 35492202 w 21600"/>
              <a:gd name="T11" fmla="*/ 89532751 h 21600"/>
              <a:gd name="T12" fmla="*/ 3822008 w 21600"/>
              <a:gd name="T13" fmla="*/ 89532751 h 21600"/>
              <a:gd name="T14" fmla="*/ 0 w 21600"/>
              <a:gd name="T15" fmla="*/ 44766375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32 w 21600"/>
              <a:gd name="T25" fmla="*/ 22174 h 21600"/>
              <a:gd name="T26" fmla="*/ 21579 w 21600"/>
              <a:gd name="T27" fmla="*/ 27914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 extrusionOk="0">
                <a:moveTo>
                  <a:pt x="21600" y="10885"/>
                </a:moveTo>
                <a:lnTo>
                  <a:pt x="21600" y="0"/>
                </a:lnTo>
                <a:lnTo>
                  <a:pt x="10634" y="0"/>
                </a:lnTo>
                <a:lnTo>
                  <a:pt x="0" y="0"/>
                </a:lnTo>
                <a:lnTo>
                  <a:pt x="0" y="10885"/>
                </a:lnTo>
                <a:lnTo>
                  <a:pt x="0" y="19729"/>
                </a:lnTo>
                <a:lnTo>
                  <a:pt x="1163" y="19729"/>
                </a:lnTo>
                <a:lnTo>
                  <a:pt x="1163" y="21600"/>
                </a:lnTo>
                <a:lnTo>
                  <a:pt x="10800" y="21600"/>
                </a:lnTo>
                <a:lnTo>
                  <a:pt x="20603" y="21600"/>
                </a:lnTo>
                <a:lnTo>
                  <a:pt x="20603" y="19729"/>
                </a:lnTo>
                <a:lnTo>
                  <a:pt x="21600" y="19729"/>
                </a:lnTo>
                <a:lnTo>
                  <a:pt x="21600" y="10885"/>
                </a:lnTo>
                <a:close/>
              </a:path>
              <a:path w="21600" h="21600" extrusionOk="0">
                <a:moveTo>
                  <a:pt x="1163" y="19729"/>
                </a:moveTo>
                <a:lnTo>
                  <a:pt x="4320" y="19729"/>
                </a:lnTo>
                <a:lnTo>
                  <a:pt x="16449" y="19729"/>
                </a:lnTo>
                <a:lnTo>
                  <a:pt x="20603" y="19729"/>
                </a:lnTo>
                <a:lnTo>
                  <a:pt x="1163" y="19729"/>
                </a:lnTo>
                <a:moveTo>
                  <a:pt x="1495" y="2381"/>
                </a:moveTo>
                <a:lnTo>
                  <a:pt x="2160" y="2381"/>
                </a:lnTo>
                <a:lnTo>
                  <a:pt x="4985" y="2381"/>
                </a:lnTo>
                <a:lnTo>
                  <a:pt x="5982" y="2381"/>
                </a:lnTo>
                <a:lnTo>
                  <a:pt x="1495" y="2381"/>
                </a:lnTo>
                <a:lnTo>
                  <a:pt x="1495" y="3402"/>
                </a:lnTo>
                <a:lnTo>
                  <a:pt x="2160" y="3402"/>
                </a:lnTo>
                <a:lnTo>
                  <a:pt x="4985" y="3402"/>
                </a:lnTo>
                <a:lnTo>
                  <a:pt x="5982" y="3402"/>
                </a:lnTo>
                <a:lnTo>
                  <a:pt x="1495" y="3402"/>
                </a:lnTo>
                <a:lnTo>
                  <a:pt x="1495" y="4422"/>
                </a:lnTo>
                <a:lnTo>
                  <a:pt x="2160" y="4422"/>
                </a:lnTo>
                <a:lnTo>
                  <a:pt x="4985" y="4422"/>
                </a:lnTo>
                <a:lnTo>
                  <a:pt x="5982" y="4422"/>
                </a:lnTo>
                <a:lnTo>
                  <a:pt x="1495" y="4422"/>
                </a:lnTo>
                <a:lnTo>
                  <a:pt x="1495" y="5443"/>
                </a:lnTo>
                <a:lnTo>
                  <a:pt x="2160" y="5443"/>
                </a:lnTo>
                <a:lnTo>
                  <a:pt x="4985" y="5443"/>
                </a:lnTo>
                <a:lnTo>
                  <a:pt x="5982" y="5443"/>
                </a:lnTo>
                <a:lnTo>
                  <a:pt x="1495" y="5443"/>
                </a:lnTo>
                <a:lnTo>
                  <a:pt x="1495" y="6463"/>
                </a:lnTo>
                <a:lnTo>
                  <a:pt x="2160" y="6463"/>
                </a:lnTo>
                <a:lnTo>
                  <a:pt x="4985" y="6463"/>
                </a:lnTo>
                <a:lnTo>
                  <a:pt x="5982" y="6463"/>
                </a:lnTo>
                <a:lnTo>
                  <a:pt x="1495" y="6463"/>
                </a:lnTo>
                <a:lnTo>
                  <a:pt x="1495" y="7483"/>
                </a:lnTo>
                <a:lnTo>
                  <a:pt x="2160" y="7483"/>
                </a:lnTo>
                <a:lnTo>
                  <a:pt x="4985" y="7483"/>
                </a:lnTo>
                <a:lnTo>
                  <a:pt x="5982" y="7483"/>
                </a:lnTo>
                <a:lnTo>
                  <a:pt x="1495" y="7483"/>
                </a:lnTo>
                <a:lnTo>
                  <a:pt x="1495" y="8504"/>
                </a:lnTo>
                <a:lnTo>
                  <a:pt x="2160" y="8504"/>
                </a:lnTo>
                <a:lnTo>
                  <a:pt x="4985" y="8504"/>
                </a:lnTo>
                <a:lnTo>
                  <a:pt x="5982" y="8504"/>
                </a:lnTo>
                <a:lnTo>
                  <a:pt x="1495" y="8504"/>
                </a:lnTo>
                <a:lnTo>
                  <a:pt x="1495" y="9524"/>
                </a:lnTo>
                <a:lnTo>
                  <a:pt x="2160" y="9524"/>
                </a:lnTo>
                <a:lnTo>
                  <a:pt x="4985" y="9524"/>
                </a:lnTo>
                <a:lnTo>
                  <a:pt x="5982" y="9524"/>
                </a:lnTo>
                <a:lnTo>
                  <a:pt x="1495" y="9524"/>
                </a:lnTo>
                <a:lnTo>
                  <a:pt x="1495" y="10545"/>
                </a:lnTo>
                <a:lnTo>
                  <a:pt x="2160" y="10545"/>
                </a:lnTo>
                <a:lnTo>
                  <a:pt x="4985" y="10545"/>
                </a:lnTo>
                <a:lnTo>
                  <a:pt x="5982" y="10545"/>
                </a:lnTo>
                <a:lnTo>
                  <a:pt x="1495" y="10545"/>
                </a:lnTo>
                <a:lnTo>
                  <a:pt x="1495" y="11565"/>
                </a:lnTo>
                <a:lnTo>
                  <a:pt x="2160" y="11565"/>
                </a:lnTo>
                <a:lnTo>
                  <a:pt x="4985" y="11565"/>
                </a:lnTo>
                <a:lnTo>
                  <a:pt x="5982" y="11565"/>
                </a:lnTo>
                <a:lnTo>
                  <a:pt x="1495" y="11565"/>
                </a:lnTo>
                <a:lnTo>
                  <a:pt x="1495" y="12586"/>
                </a:lnTo>
                <a:lnTo>
                  <a:pt x="2160" y="12586"/>
                </a:lnTo>
                <a:lnTo>
                  <a:pt x="4985" y="12586"/>
                </a:lnTo>
                <a:lnTo>
                  <a:pt x="5982" y="12586"/>
                </a:lnTo>
                <a:lnTo>
                  <a:pt x="1495" y="12586"/>
                </a:lnTo>
                <a:lnTo>
                  <a:pt x="1495" y="13606"/>
                </a:lnTo>
                <a:lnTo>
                  <a:pt x="2160" y="13606"/>
                </a:lnTo>
                <a:lnTo>
                  <a:pt x="4985" y="13606"/>
                </a:lnTo>
                <a:lnTo>
                  <a:pt x="5982" y="13606"/>
                </a:lnTo>
                <a:lnTo>
                  <a:pt x="1495" y="13606"/>
                </a:lnTo>
                <a:lnTo>
                  <a:pt x="1495" y="14627"/>
                </a:lnTo>
                <a:lnTo>
                  <a:pt x="2160" y="14627"/>
                </a:lnTo>
                <a:lnTo>
                  <a:pt x="4985" y="14627"/>
                </a:lnTo>
                <a:lnTo>
                  <a:pt x="5982" y="14627"/>
                </a:lnTo>
                <a:lnTo>
                  <a:pt x="1495" y="14627"/>
                </a:lnTo>
                <a:lnTo>
                  <a:pt x="1495" y="15647"/>
                </a:lnTo>
                <a:lnTo>
                  <a:pt x="2160" y="15647"/>
                </a:lnTo>
                <a:lnTo>
                  <a:pt x="4985" y="15647"/>
                </a:lnTo>
                <a:lnTo>
                  <a:pt x="5982" y="15647"/>
                </a:lnTo>
                <a:lnTo>
                  <a:pt x="1495" y="15647"/>
                </a:lnTo>
                <a:lnTo>
                  <a:pt x="1495" y="16668"/>
                </a:lnTo>
                <a:lnTo>
                  <a:pt x="2160" y="16668"/>
                </a:lnTo>
                <a:lnTo>
                  <a:pt x="4985" y="16668"/>
                </a:lnTo>
                <a:lnTo>
                  <a:pt x="5982" y="16668"/>
                </a:lnTo>
                <a:lnTo>
                  <a:pt x="1495" y="16668"/>
                </a:lnTo>
                <a:lnTo>
                  <a:pt x="1495" y="17688"/>
                </a:lnTo>
                <a:lnTo>
                  <a:pt x="2160" y="17688"/>
                </a:lnTo>
                <a:lnTo>
                  <a:pt x="4985" y="17688"/>
                </a:lnTo>
                <a:lnTo>
                  <a:pt x="5982" y="17688"/>
                </a:lnTo>
                <a:lnTo>
                  <a:pt x="1495" y="17688"/>
                </a:lnTo>
                <a:moveTo>
                  <a:pt x="1994" y="19729"/>
                </a:moveTo>
                <a:lnTo>
                  <a:pt x="1994" y="20069"/>
                </a:lnTo>
                <a:lnTo>
                  <a:pt x="1994" y="21260"/>
                </a:lnTo>
                <a:lnTo>
                  <a:pt x="1994" y="21600"/>
                </a:lnTo>
                <a:lnTo>
                  <a:pt x="1994" y="19729"/>
                </a:lnTo>
                <a:lnTo>
                  <a:pt x="2658" y="19729"/>
                </a:lnTo>
                <a:lnTo>
                  <a:pt x="2658" y="20069"/>
                </a:lnTo>
                <a:lnTo>
                  <a:pt x="2658" y="21260"/>
                </a:lnTo>
                <a:lnTo>
                  <a:pt x="2658" y="21600"/>
                </a:lnTo>
                <a:lnTo>
                  <a:pt x="2658" y="19729"/>
                </a:lnTo>
                <a:lnTo>
                  <a:pt x="3489" y="19729"/>
                </a:lnTo>
                <a:lnTo>
                  <a:pt x="3489" y="20069"/>
                </a:lnTo>
                <a:lnTo>
                  <a:pt x="3489" y="21260"/>
                </a:lnTo>
                <a:lnTo>
                  <a:pt x="3489" y="21600"/>
                </a:lnTo>
                <a:lnTo>
                  <a:pt x="3489" y="19729"/>
                </a:lnTo>
                <a:lnTo>
                  <a:pt x="4320" y="19729"/>
                </a:lnTo>
                <a:lnTo>
                  <a:pt x="4320" y="20069"/>
                </a:lnTo>
                <a:lnTo>
                  <a:pt x="4320" y="21260"/>
                </a:lnTo>
                <a:lnTo>
                  <a:pt x="4320" y="21600"/>
                </a:lnTo>
                <a:lnTo>
                  <a:pt x="4320" y="19729"/>
                </a:lnTo>
                <a:lnTo>
                  <a:pt x="5151" y="19729"/>
                </a:lnTo>
                <a:lnTo>
                  <a:pt x="5151" y="20069"/>
                </a:lnTo>
                <a:lnTo>
                  <a:pt x="5151" y="21260"/>
                </a:lnTo>
                <a:lnTo>
                  <a:pt x="5151" y="21600"/>
                </a:lnTo>
                <a:lnTo>
                  <a:pt x="5151" y="19729"/>
                </a:lnTo>
                <a:lnTo>
                  <a:pt x="5982" y="19729"/>
                </a:lnTo>
                <a:lnTo>
                  <a:pt x="5982" y="20069"/>
                </a:lnTo>
                <a:lnTo>
                  <a:pt x="5982" y="21260"/>
                </a:lnTo>
                <a:lnTo>
                  <a:pt x="5982" y="21600"/>
                </a:lnTo>
                <a:lnTo>
                  <a:pt x="5982" y="19729"/>
                </a:lnTo>
                <a:lnTo>
                  <a:pt x="6812" y="19729"/>
                </a:lnTo>
                <a:lnTo>
                  <a:pt x="6812" y="20069"/>
                </a:lnTo>
                <a:lnTo>
                  <a:pt x="6812" y="21260"/>
                </a:lnTo>
                <a:lnTo>
                  <a:pt x="6812" y="21600"/>
                </a:lnTo>
                <a:lnTo>
                  <a:pt x="6812" y="19729"/>
                </a:lnTo>
                <a:lnTo>
                  <a:pt x="7643" y="19729"/>
                </a:lnTo>
                <a:lnTo>
                  <a:pt x="7643" y="20069"/>
                </a:lnTo>
                <a:lnTo>
                  <a:pt x="7643" y="21260"/>
                </a:lnTo>
                <a:lnTo>
                  <a:pt x="7643" y="21600"/>
                </a:lnTo>
                <a:lnTo>
                  <a:pt x="7643" y="19729"/>
                </a:lnTo>
                <a:lnTo>
                  <a:pt x="8474" y="19729"/>
                </a:lnTo>
                <a:lnTo>
                  <a:pt x="8474" y="20069"/>
                </a:lnTo>
                <a:lnTo>
                  <a:pt x="8474" y="21260"/>
                </a:lnTo>
                <a:lnTo>
                  <a:pt x="8474" y="21600"/>
                </a:lnTo>
                <a:lnTo>
                  <a:pt x="8474" y="19729"/>
                </a:lnTo>
                <a:lnTo>
                  <a:pt x="9305" y="19729"/>
                </a:lnTo>
                <a:lnTo>
                  <a:pt x="9305" y="20069"/>
                </a:lnTo>
                <a:lnTo>
                  <a:pt x="9305" y="21260"/>
                </a:lnTo>
                <a:lnTo>
                  <a:pt x="9305" y="21600"/>
                </a:lnTo>
                <a:lnTo>
                  <a:pt x="9305" y="19729"/>
                </a:lnTo>
                <a:lnTo>
                  <a:pt x="10135" y="19729"/>
                </a:lnTo>
                <a:lnTo>
                  <a:pt x="10135" y="20069"/>
                </a:lnTo>
                <a:lnTo>
                  <a:pt x="10135" y="21260"/>
                </a:lnTo>
                <a:lnTo>
                  <a:pt x="10135" y="21600"/>
                </a:lnTo>
                <a:lnTo>
                  <a:pt x="10135" y="19729"/>
                </a:lnTo>
                <a:lnTo>
                  <a:pt x="10966" y="19729"/>
                </a:lnTo>
                <a:lnTo>
                  <a:pt x="10966" y="20069"/>
                </a:lnTo>
                <a:lnTo>
                  <a:pt x="10966" y="21260"/>
                </a:lnTo>
                <a:lnTo>
                  <a:pt x="10966" y="21600"/>
                </a:lnTo>
                <a:lnTo>
                  <a:pt x="10966" y="19729"/>
                </a:lnTo>
                <a:lnTo>
                  <a:pt x="11797" y="19729"/>
                </a:lnTo>
                <a:lnTo>
                  <a:pt x="11797" y="20069"/>
                </a:lnTo>
                <a:lnTo>
                  <a:pt x="11797" y="21260"/>
                </a:lnTo>
                <a:lnTo>
                  <a:pt x="11797" y="21600"/>
                </a:lnTo>
                <a:lnTo>
                  <a:pt x="11797" y="19729"/>
                </a:lnTo>
                <a:lnTo>
                  <a:pt x="12462" y="19729"/>
                </a:lnTo>
                <a:lnTo>
                  <a:pt x="12462" y="20069"/>
                </a:lnTo>
                <a:lnTo>
                  <a:pt x="12462" y="21260"/>
                </a:lnTo>
                <a:lnTo>
                  <a:pt x="12462" y="21600"/>
                </a:lnTo>
                <a:lnTo>
                  <a:pt x="12462" y="19729"/>
                </a:lnTo>
                <a:lnTo>
                  <a:pt x="13292" y="19729"/>
                </a:lnTo>
                <a:lnTo>
                  <a:pt x="13292" y="20069"/>
                </a:lnTo>
                <a:lnTo>
                  <a:pt x="13292" y="21260"/>
                </a:lnTo>
                <a:lnTo>
                  <a:pt x="13292" y="21600"/>
                </a:lnTo>
                <a:lnTo>
                  <a:pt x="13292" y="19729"/>
                </a:lnTo>
                <a:lnTo>
                  <a:pt x="14123" y="19729"/>
                </a:lnTo>
                <a:lnTo>
                  <a:pt x="14123" y="20069"/>
                </a:lnTo>
                <a:lnTo>
                  <a:pt x="14123" y="21260"/>
                </a:lnTo>
                <a:lnTo>
                  <a:pt x="14123" y="21600"/>
                </a:lnTo>
                <a:lnTo>
                  <a:pt x="14123" y="19729"/>
                </a:lnTo>
                <a:lnTo>
                  <a:pt x="14954" y="19729"/>
                </a:lnTo>
                <a:lnTo>
                  <a:pt x="14954" y="20069"/>
                </a:lnTo>
                <a:lnTo>
                  <a:pt x="14954" y="21260"/>
                </a:lnTo>
                <a:lnTo>
                  <a:pt x="14954" y="21600"/>
                </a:lnTo>
                <a:lnTo>
                  <a:pt x="14954" y="19729"/>
                </a:lnTo>
                <a:lnTo>
                  <a:pt x="15785" y="19729"/>
                </a:lnTo>
                <a:lnTo>
                  <a:pt x="15785" y="20069"/>
                </a:lnTo>
                <a:lnTo>
                  <a:pt x="15785" y="21260"/>
                </a:lnTo>
                <a:lnTo>
                  <a:pt x="15785" y="21600"/>
                </a:lnTo>
                <a:lnTo>
                  <a:pt x="15785" y="19729"/>
                </a:lnTo>
                <a:lnTo>
                  <a:pt x="16615" y="19729"/>
                </a:lnTo>
                <a:lnTo>
                  <a:pt x="16615" y="20069"/>
                </a:lnTo>
                <a:lnTo>
                  <a:pt x="16615" y="21260"/>
                </a:lnTo>
                <a:lnTo>
                  <a:pt x="16615" y="21600"/>
                </a:lnTo>
                <a:lnTo>
                  <a:pt x="16615" y="19729"/>
                </a:lnTo>
                <a:lnTo>
                  <a:pt x="17446" y="19729"/>
                </a:lnTo>
                <a:lnTo>
                  <a:pt x="17446" y="20069"/>
                </a:lnTo>
                <a:lnTo>
                  <a:pt x="17446" y="21260"/>
                </a:lnTo>
                <a:lnTo>
                  <a:pt x="17446" y="21600"/>
                </a:lnTo>
                <a:lnTo>
                  <a:pt x="17446" y="19729"/>
                </a:lnTo>
                <a:lnTo>
                  <a:pt x="18277" y="19729"/>
                </a:lnTo>
                <a:lnTo>
                  <a:pt x="18277" y="20069"/>
                </a:lnTo>
                <a:lnTo>
                  <a:pt x="18277" y="21260"/>
                </a:lnTo>
                <a:lnTo>
                  <a:pt x="18277" y="21600"/>
                </a:lnTo>
                <a:lnTo>
                  <a:pt x="18277" y="19729"/>
                </a:lnTo>
                <a:lnTo>
                  <a:pt x="19108" y="19729"/>
                </a:lnTo>
                <a:lnTo>
                  <a:pt x="19108" y="20069"/>
                </a:lnTo>
                <a:lnTo>
                  <a:pt x="19108" y="21260"/>
                </a:lnTo>
                <a:lnTo>
                  <a:pt x="19108" y="21600"/>
                </a:lnTo>
                <a:lnTo>
                  <a:pt x="19108" y="19729"/>
                </a:lnTo>
                <a:lnTo>
                  <a:pt x="19938" y="19729"/>
                </a:lnTo>
                <a:lnTo>
                  <a:pt x="19938" y="20069"/>
                </a:lnTo>
                <a:lnTo>
                  <a:pt x="19938" y="21260"/>
                </a:lnTo>
                <a:lnTo>
                  <a:pt x="19938" y="21600"/>
                </a:lnTo>
                <a:lnTo>
                  <a:pt x="19938" y="19729"/>
                </a:lnTo>
                <a:moveTo>
                  <a:pt x="1495" y="1531"/>
                </a:moveTo>
                <a:lnTo>
                  <a:pt x="5982" y="1531"/>
                </a:lnTo>
                <a:lnTo>
                  <a:pt x="5982" y="18539"/>
                </a:lnTo>
                <a:lnTo>
                  <a:pt x="1495" y="18539"/>
                </a:lnTo>
                <a:lnTo>
                  <a:pt x="1495" y="1531"/>
                </a:lnTo>
                <a:moveTo>
                  <a:pt x="7311" y="1531"/>
                </a:moveTo>
                <a:lnTo>
                  <a:pt x="7975" y="1531"/>
                </a:lnTo>
                <a:lnTo>
                  <a:pt x="7975" y="8334"/>
                </a:lnTo>
                <a:lnTo>
                  <a:pt x="7311" y="8334"/>
                </a:lnTo>
                <a:lnTo>
                  <a:pt x="7311" y="1531"/>
                </a:lnTo>
                <a:moveTo>
                  <a:pt x="7145" y="9865"/>
                </a:moveTo>
                <a:lnTo>
                  <a:pt x="8142" y="9865"/>
                </a:lnTo>
                <a:lnTo>
                  <a:pt x="8142" y="10715"/>
                </a:lnTo>
                <a:lnTo>
                  <a:pt x="7145" y="10715"/>
                </a:lnTo>
                <a:lnTo>
                  <a:pt x="7145" y="9865"/>
                </a:lnTo>
                <a:moveTo>
                  <a:pt x="8972" y="1531"/>
                </a:moveTo>
                <a:lnTo>
                  <a:pt x="12462" y="1531"/>
                </a:lnTo>
                <a:lnTo>
                  <a:pt x="12462" y="5443"/>
                </a:lnTo>
                <a:lnTo>
                  <a:pt x="8972" y="5443"/>
                </a:lnTo>
                <a:lnTo>
                  <a:pt x="8972" y="1531"/>
                </a:lnTo>
                <a:moveTo>
                  <a:pt x="13625" y="1531"/>
                </a:moveTo>
                <a:lnTo>
                  <a:pt x="20271" y="1531"/>
                </a:lnTo>
                <a:lnTo>
                  <a:pt x="20271" y="5443"/>
                </a:lnTo>
                <a:lnTo>
                  <a:pt x="13625" y="5443"/>
                </a:lnTo>
                <a:lnTo>
                  <a:pt x="13625" y="1531"/>
                </a:lnTo>
                <a:moveTo>
                  <a:pt x="18609" y="6463"/>
                </a:moveTo>
                <a:lnTo>
                  <a:pt x="20437" y="6463"/>
                </a:lnTo>
                <a:lnTo>
                  <a:pt x="20437" y="10885"/>
                </a:lnTo>
                <a:lnTo>
                  <a:pt x="18609" y="10885"/>
                </a:lnTo>
                <a:lnTo>
                  <a:pt x="18609" y="6463"/>
                </a:lnTo>
              </a:path>
            </a:pathLst>
          </a:custGeom>
          <a:solidFill>
            <a:schemeClr val="accent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22" name="Text Box 12"/>
          <p:cNvSpPr txBox="1">
            <a:spLocks noChangeArrowheads="1"/>
          </p:cNvSpPr>
          <p:nvPr/>
        </p:nvSpPr>
        <p:spPr bwMode="auto">
          <a:xfrm>
            <a:off x="6629400" y="5105400"/>
            <a:ext cx="144780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Mainframe</a:t>
            </a:r>
          </a:p>
        </p:txBody>
      </p:sp>
      <p:sp>
        <p:nvSpPr>
          <p:cNvPr id="17423" name="Text Box 13"/>
          <p:cNvSpPr txBox="1">
            <a:spLocks noChangeArrowheads="1"/>
          </p:cNvSpPr>
          <p:nvPr/>
        </p:nvSpPr>
        <p:spPr bwMode="auto">
          <a:xfrm>
            <a:off x="5105400" y="2735263"/>
            <a:ext cx="663575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PC</a:t>
            </a:r>
          </a:p>
        </p:txBody>
      </p:sp>
      <p:sp>
        <p:nvSpPr>
          <p:cNvPr id="17424" name="Text Box 14"/>
          <p:cNvSpPr txBox="1">
            <a:spLocks noChangeArrowheads="1"/>
          </p:cNvSpPr>
          <p:nvPr/>
        </p:nvSpPr>
        <p:spPr bwMode="auto">
          <a:xfrm>
            <a:off x="3352800" y="2743200"/>
            <a:ext cx="663575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PC</a:t>
            </a:r>
          </a:p>
        </p:txBody>
      </p:sp>
      <p:sp>
        <p:nvSpPr>
          <p:cNvPr id="17425" name="Text Box 15"/>
          <p:cNvSpPr txBox="1">
            <a:spLocks noChangeArrowheads="1"/>
          </p:cNvSpPr>
          <p:nvPr/>
        </p:nvSpPr>
        <p:spPr bwMode="auto">
          <a:xfrm>
            <a:off x="1676400" y="2757488"/>
            <a:ext cx="663575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PC</a:t>
            </a:r>
          </a:p>
        </p:txBody>
      </p:sp>
      <p:sp>
        <p:nvSpPr>
          <p:cNvPr id="17426" name="Text Box 16"/>
          <p:cNvSpPr txBox="1">
            <a:spLocks noChangeArrowheads="1"/>
          </p:cNvSpPr>
          <p:nvPr/>
        </p:nvSpPr>
        <p:spPr bwMode="auto">
          <a:xfrm>
            <a:off x="3352800" y="4433888"/>
            <a:ext cx="663575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Link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1303330 Data Communication &amp; Computer Network</a:t>
            </a: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1FD2F4-E624-4BD5-8C83-D909FB4582A8}" type="slidenum">
              <a:rPr lang="en-US"/>
              <a:pPr>
                <a:defRPr/>
              </a:pPr>
              <a:t>6</a:t>
            </a:fld>
            <a:endParaRPr lang="en-US"/>
          </a:p>
        </p:txBody>
      </p:sp>
      <p:sp>
        <p:nvSpPr>
          <p:cNvPr id="2488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Network Classification</a:t>
            </a:r>
          </a:p>
        </p:txBody>
      </p:sp>
      <p:sp>
        <p:nvSpPr>
          <p:cNvPr id="248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buFont typeface="Wingdings" pitchFamily="2" charset="2"/>
              <a:buNone/>
              <a:defRPr/>
            </a:pPr>
            <a:r>
              <a:rPr lang="en-US" u="sng" smtClean="0"/>
              <a:t>Upon the scale (size)</a:t>
            </a:r>
            <a:r>
              <a:rPr lang="en-US" smtClean="0"/>
              <a:t>:-</a:t>
            </a:r>
          </a:p>
          <a:p>
            <a:pPr marL="609600" indent="-609600" eaLnBrk="1" hangingPunct="1">
              <a:buFont typeface="Wingdings" pitchFamily="2" charset="2"/>
              <a:buAutoNum type="arabicPeriod"/>
              <a:defRPr/>
            </a:pPr>
            <a:r>
              <a:rPr lang="en-US" smtClean="0"/>
              <a:t>PAN (Personal Area Network).</a:t>
            </a:r>
          </a:p>
          <a:p>
            <a:pPr marL="609600" indent="-609600" eaLnBrk="1" hangingPunct="1">
              <a:buFont typeface="Wingdings" pitchFamily="2" charset="2"/>
              <a:buAutoNum type="arabicPeriod"/>
              <a:defRPr/>
            </a:pPr>
            <a:r>
              <a:rPr lang="en-US" smtClean="0"/>
              <a:t>LAN (Local Area Network).</a:t>
            </a:r>
          </a:p>
          <a:p>
            <a:pPr marL="609600" indent="-609600" eaLnBrk="1" hangingPunct="1">
              <a:buFont typeface="Wingdings" pitchFamily="2" charset="2"/>
              <a:buAutoNum type="arabicPeriod"/>
              <a:defRPr/>
            </a:pPr>
            <a:r>
              <a:rPr lang="en-US" smtClean="0"/>
              <a:t>CAN (Campus Area Network).</a:t>
            </a:r>
          </a:p>
          <a:p>
            <a:pPr marL="609600" indent="-609600" eaLnBrk="1" hangingPunct="1">
              <a:buFont typeface="Wingdings" pitchFamily="2" charset="2"/>
              <a:buAutoNum type="arabicPeriod"/>
              <a:defRPr/>
            </a:pPr>
            <a:r>
              <a:rPr lang="en-US" smtClean="0"/>
              <a:t>MAN (Metropolitan Area Network).</a:t>
            </a:r>
          </a:p>
          <a:p>
            <a:pPr marL="609600" indent="-609600" eaLnBrk="1" hangingPunct="1">
              <a:buFont typeface="Wingdings" pitchFamily="2" charset="2"/>
              <a:buAutoNum type="arabicPeriod"/>
              <a:defRPr/>
            </a:pPr>
            <a:r>
              <a:rPr lang="en-US" smtClean="0"/>
              <a:t>WAN (Wide Area Network).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1303330 Data Communication &amp; Computer Network</a:t>
            </a: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340686B-EEB9-4C93-B20E-7E2FDD033227}" type="slidenum">
              <a:rPr lang="en-US"/>
              <a:pPr>
                <a:defRPr/>
              </a:pPr>
              <a:t>7</a:t>
            </a:fld>
            <a:endParaRPr lang="en-US"/>
          </a:p>
        </p:txBody>
      </p:sp>
      <p:sp>
        <p:nvSpPr>
          <p:cNvPr id="259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PAN (Personal Area Network)</a:t>
            </a:r>
          </a:p>
        </p:txBody>
      </p:sp>
      <p:sp>
        <p:nvSpPr>
          <p:cNvPr id="259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PAN is a short-distance network design to individual user (person).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smtClean="0"/>
          </a:p>
          <a:p>
            <a:pPr eaLnBrk="1" hangingPunct="1">
              <a:defRPr/>
            </a:pPr>
            <a:r>
              <a:rPr lang="en-US" sz="2800" smtClean="0"/>
              <a:t>PAN may be contain:- printer, mobile, computer, wireless printers , PDA, etc. 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sz="2800" smtClean="0"/>
          </a:p>
          <a:p>
            <a:pPr eaLnBrk="1" hangingPunct="1">
              <a:defRPr/>
            </a:pPr>
            <a:r>
              <a:rPr lang="en-US" sz="2800" smtClean="0"/>
              <a:t>components of PAN connected together via Bluetooth , USB cable ,IrDA (infrared), etc.</a:t>
            </a:r>
            <a:r>
              <a:rPr lang="en-US" smtClean="0"/>
              <a:t>  </a:t>
            </a:r>
          </a:p>
          <a:p>
            <a:pPr eaLnBrk="1" hangingPunct="1">
              <a:defRPr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1303330 Data Communication &amp; Computer Network</a:t>
            </a:r>
          </a:p>
        </p:txBody>
      </p:sp>
      <p:sp>
        <p:nvSpPr>
          <p:cNvPr id="19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432C5F-C0ED-4A83-9E5B-AE91E8587F66}" type="slidenum">
              <a:rPr lang="en-US"/>
              <a:pPr>
                <a:defRPr/>
              </a:pPr>
              <a:t>8</a:t>
            </a:fld>
            <a:endParaRPr lang="en-US"/>
          </a:p>
        </p:txBody>
      </p:sp>
      <p:sp>
        <p:nvSpPr>
          <p:cNvPr id="260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PAN cont.</a:t>
            </a:r>
          </a:p>
        </p:txBody>
      </p:sp>
      <p:pic>
        <p:nvPicPr>
          <p:cNvPr id="20485" name="Picture 4" descr="c0022024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828800"/>
            <a:ext cx="2900363" cy="195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Picture 5" descr="labto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77000" y="2108200"/>
            <a:ext cx="2222500" cy="185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7" name="Text Box 6"/>
          <p:cNvSpPr txBox="1">
            <a:spLocks noChangeArrowheads="1"/>
          </p:cNvSpPr>
          <p:nvPr/>
        </p:nvSpPr>
        <p:spPr bwMode="auto">
          <a:xfrm>
            <a:off x="990600" y="3733800"/>
            <a:ext cx="1828800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tx1"/>
                </a:solidFill>
              </a:rPr>
              <a:t>Wireless Printer</a:t>
            </a:r>
          </a:p>
        </p:txBody>
      </p:sp>
      <p:sp>
        <p:nvSpPr>
          <p:cNvPr id="20488" name="Line 7"/>
          <p:cNvSpPr>
            <a:spLocks noChangeShapeType="1"/>
          </p:cNvSpPr>
          <p:nvPr/>
        </p:nvSpPr>
        <p:spPr bwMode="auto">
          <a:xfrm>
            <a:off x="5715000" y="2514600"/>
            <a:ext cx="1143000" cy="457200"/>
          </a:xfrm>
          <a:prstGeom prst="line">
            <a:avLst/>
          </a:prstGeom>
          <a:noFill/>
          <a:ln w="38100">
            <a:solidFill>
              <a:srgbClr val="3B32F2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489" name="Text Box 8"/>
          <p:cNvSpPr txBox="1">
            <a:spLocks noChangeArrowheads="1"/>
          </p:cNvSpPr>
          <p:nvPr/>
        </p:nvSpPr>
        <p:spPr bwMode="auto">
          <a:xfrm rot="207199">
            <a:off x="5867400" y="1690688"/>
            <a:ext cx="137160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tx1"/>
                </a:solidFill>
              </a:rPr>
              <a:t>Bluetooth</a:t>
            </a:r>
          </a:p>
        </p:txBody>
      </p:sp>
      <p:pic>
        <p:nvPicPr>
          <p:cNvPr id="20490" name="Picture 9" descr="sine-curve-on-pda-with-witm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86600" y="4419600"/>
            <a:ext cx="1146175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91" name="Line 10"/>
          <p:cNvSpPr>
            <a:spLocks noChangeShapeType="1"/>
          </p:cNvSpPr>
          <p:nvPr/>
        </p:nvSpPr>
        <p:spPr bwMode="auto">
          <a:xfrm>
            <a:off x="7772400" y="3962400"/>
            <a:ext cx="0" cy="457200"/>
          </a:xfrm>
          <a:prstGeom prst="line">
            <a:avLst/>
          </a:prstGeom>
          <a:noFill/>
          <a:ln w="38100">
            <a:solidFill>
              <a:srgbClr val="E03316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492" name="Text Box 11"/>
          <p:cNvSpPr txBox="1">
            <a:spLocks noChangeArrowheads="1"/>
          </p:cNvSpPr>
          <p:nvPr/>
        </p:nvSpPr>
        <p:spPr bwMode="auto">
          <a:xfrm>
            <a:off x="6705600" y="3886200"/>
            <a:ext cx="137160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tx1"/>
                </a:solidFill>
              </a:rPr>
              <a:t>IrDA</a:t>
            </a:r>
          </a:p>
        </p:txBody>
      </p:sp>
      <p:sp>
        <p:nvSpPr>
          <p:cNvPr id="20493" name="Text Box 12"/>
          <p:cNvSpPr txBox="1">
            <a:spLocks noChangeArrowheads="1"/>
          </p:cNvSpPr>
          <p:nvPr/>
        </p:nvSpPr>
        <p:spPr bwMode="auto">
          <a:xfrm>
            <a:off x="7010400" y="6186488"/>
            <a:ext cx="137160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tx1"/>
                </a:solidFill>
              </a:rPr>
              <a:t>PDA</a:t>
            </a:r>
          </a:p>
        </p:txBody>
      </p:sp>
      <p:pic>
        <p:nvPicPr>
          <p:cNvPr id="20494" name="Picture 13" descr="epson-Perfection-3590-401_scanner-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743200" y="3962400"/>
            <a:ext cx="2138363" cy="199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95" name="Line 15"/>
          <p:cNvSpPr>
            <a:spLocks noChangeShapeType="1"/>
          </p:cNvSpPr>
          <p:nvPr/>
        </p:nvSpPr>
        <p:spPr bwMode="auto">
          <a:xfrm flipH="1">
            <a:off x="4572000" y="3429000"/>
            <a:ext cx="2438400" cy="990600"/>
          </a:xfrm>
          <a:prstGeom prst="line">
            <a:avLst/>
          </a:prstGeom>
          <a:noFill/>
          <a:ln w="9525">
            <a:solidFill>
              <a:srgbClr val="12121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496" name="Text Box 16"/>
          <p:cNvSpPr txBox="1">
            <a:spLocks noChangeArrowheads="1"/>
          </p:cNvSpPr>
          <p:nvPr/>
        </p:nvSpPr>
        <p:spPr bwMode="auto">
          <a:xfrm rot="-1461747">
            <a:off x="5084763" y="3962400"/>
            <a:ext cx="1371600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tx1"/>
                </a:solidFill>
              </a:rPr>
              <a:t>USB Cable</a:t>
            </a:r>
          </a:p>
        </p:txBody>
      </p:sp>
      <p:sp>
        <p:nvSpPr>
          <p:cNvPr id="20497" name="Text Box 17"/>
          <p:cNvSpPr txBox="1">
            <a:spLocks noChangeArrowheads="1"/>
          </p:cNvSpPr>
          <p:nvPr/>
        </p:nvSpPr>
        <p:spPr bwMode="auto">
          <a:xfrm>
            <a:off x="1295400" y="5530850"/>
            <a:ext cx="182880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tx1"/>
                </a:solidFill>
              </a:rPr>
              <a:t>Scanner</a:t>
            </a:r>
          </a:p>
        </p:txBody>
      </p:sp>
      <p:pic>
        <p:nvPicPr>
          <p:cNvPr id="20498" name="Picture 18" descr="sine-curve-on-pda-with-witm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8200" y="1676400"/>
            <a:ext cx="1146175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1303330 Data Communication &amp; Computer Network</a:t>
            </a: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FDCC17-60DB-4EB7-8AAE-1684314A8BB1}" type="slidenum">
              <a:rPr lang="en-US"/>
              <a:pPr>
                <a:defRPr/>
              </a:pPr>
              <a:t>9</a:t>
            </a:fld>
            <a:endParaRPr lang="en-US"/>
          </a:p>
        </p:txBody>
      </p:sp>
      <p:sp>
        <p:nvSpPr>
          <p:cNvPr id="262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838200" indent="-838200" eaLnBrk="1" hangingPunct="1">
              <a:defRPr/>
            </a:pPr>
            <a:r>
              <a:rPr lang="en-US" smtClean="0"/>
              <a:t>LAN (Local Area Network)</a:t>
            </a:r>
          </a:p>
        </p:txBody>
      </p:sp>
      <p:sp>
        <p:nvSpPr>
          <p:cNvPr id="262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A LAN is a group of node connected together in a small specific area. </a:t>
            </a:r>
          </a:p>
          <a:p>
            <a:pPr eaLnBrk="1" hangingPunct="1">
              <a:defRPr/>
            </a:pPr>
            <a:endParaRPr lang="en-US" smtClean="0"/>
          </a:p>
          <a:p>
            <a:pPr eaLnBrk="1" hangingPunct="1">
              <a:defRPr/>
            </a:pPr>
            <a:r>
              <a:rPr lang="en-US" smtClean="0"/>
              <a:t> LAN may be contain workstations, computers, scanner, printers, servers, etc. </a:t>
            </a:r>
          </a:p>
          <a:p>
            <a:pPr eaLnBrk="1" hangingPunct="1">
              <a:defRPr/>
            </a:pPr>
            <a:endParaRPr lang="en-US" smtClean="0"/>
          </a:p>
          <a:p>
            <a:pPr eaLnBrk="1" hangingPunct="1">
              <a:defRPr/>
            </a:pPr>
            <a:endParaRPr lang="en-US" smtClean="0"/>
          </a:p>
          <a:p>
            <a:pPr eaLnBrk="1" hangingPunct="1">
              <a:defRPr/>
            </a:pPr>
            <a:endParaRPr lang="en-US" smtClean="0"/>
          </a:p>
          <a:p>
            <a:pPr eaLnBrk="1" hangingPunct="1">
              <a:defRPr/>
            </a:pPr>
            <a:endParaRPr lang="en-US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336</Words>
  <Application>Microsoft Office PowerPoint</Application>
  <PresentationFormat>On-screen Show (4:3)</PresentationFormat>
  <Paragraphs>98</Paragraphs>
  <Slides>10</Slides>
  <Notes>10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Office Theme</vt:lpstr>
      <vt:lpstr>Bitmap Image</vt:lpstr>
      <vt:lpstr>Network Components</vt:lpstr>
      <vt:lpstr>Network Interface Card</vt:lpstr>
      <vt:lpstr>Network Classification </vt:lpstr>
      <vt:lpstr>Point-to-Point</vt:lpstr>
      <vt:lpstr>Multipoint</vt:lpstr>
      <vt:lpstr>Network Classification</vt:lpstr>
      <vt:lpstr>PAN (Personal Area Network)</vt:lpstr>
      <vt:lpstr>PAN cont.</vt:lpstr>
      <vt:lpstr>LAN (Local Area Network)</vt:lpstr>
      <vt:lpstr>LAN cont.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Network Components</dc:title>
  <dc:creator>sana</dc:creator>
  <cp:lastModifiedBy>sana</cp:lastModifiedBy>
  <cp:revision>1</cp:revision>
  <dcterms:created xsi:type="dcterms:W3CDTF">2019-01-18T14:22:30Z</dcterms:created>
  <dcterms:modified xsi:type="dcterms:W3CDTF">2019-01-18T14:23:23Z</dcterms:modified>
</cp:coreProperties>
</file>